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9"/>
  </p:notesMasterIdLst>
  <p:sldIdLst>
    <p:sldId id="256" r:id="rId2"/>
    <p:sldId id="262" r:id="rId3"/>
    <p:sldId id="273" r:id="rId4"/>
    <p:sldId id="257" r:id="rId5"/>
    <p:sldId id="259" r:id="rId6"/>
    <p:sldId id="258" r:id="rId7"/>
    <p:sldId id="260" r:id="rId8"/>
    <p:sldId id="264" r:id="rId9"/>
    <p:sldId id="261" r:id="rId10"/>
    <p:sldId id="270" r:id="rId11"/>
    <p:sldId id="263" r:id="rId12"/>
    <p:sldId id="266" r:id="rId13"/>
    <p:sldId id="267" r:id="rId14"/>
    <p:sldId id="268" r:id="rId15"/>
    <p:sldId id="265" r:id="rId16"/>
    <p:sldId id="274" r:id="rId17"/>
    <p:sldId id="280" r:id="rId18"/>
  </p:sldIdLst>
  <p:sldSz cx="9144000" cy="5143500" type="screen16x9"/>
  <p:notesSz cx="6858000" cy="9144000"/>
  <p:embeddedFontLst>
    <p:embeddedFont>
      <p:font typeface="Chelsea Market" panose="020B0604020202020204" charset="0"/>
      <p:regular r:id="rId20"/>
    </p:embeddedFont>
    <p:embeddedFont>
      <p:font typeface="Quicksand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E8137-605F-4003-9072-C4AEEC61B044}">
  <a:tblStyle styleId="{A6DE8137-605F-4003-9072-C4AEEC61B0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303be3818b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303be3818b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03be3818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03be3818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185c551ac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185c551ac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4231f69b35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4231f69b35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303be3818b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303be3818b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303be3818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303be3818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185c551ac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185c551ac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4231f69b35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4231f69b35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4231f69b35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4231f69b35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185c551ac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185c551ac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4231f69b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4231f69b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85c551ac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185c551ac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185c551a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185c551a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image" Target="../media/image15.pn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12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2.png"/><Relationship Id="rId1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2.png"/><Relationship Id="rId1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455">
            <a:off x="2307186" y="3453814"/>
            <a:ext cx="45294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04900" y="1261222"/>
            <a:ext cx="5134200" cy="22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33250" y="155652"/>
            <a:ext cx="9177250" cy="4987848"/>
            <a:chOff x="-33250" y="155652"/>
            <a:chExt cx="9177250" cy="4987848"/>
          </a:xfrm>
        </p:grpSpPr>
        <p:pic>
          <p:nvPicPr>
            <p:cNvPr id="13" name="Google Shape;13;p2"/>
            <p:cNvPicPr preferRelativeResize="0"/>
            <p:nvPr/>
          </p:nvPicPr>
          <p:blipFill rotWithShape="1">
            <a:blip r:embed="rId3">
              <a:alphaModFix/>
            </a:blip>
            <a:srcRect l="18890"/>
            <a:stretch/>
          </p:blipFill>
          <p:spPr>
            <a:xfrm>
              <a:off x="0" y="2646050"/>
              <a:ext cx="774975" cy="163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3250" y="2918724"/>
              <a:ext cx="1242350" cy="2081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 rotWithShape="1">
            <a:blip r:embed="rId5">
              <a:alphaModFix/>
            </a:blip>
            <a:srcRect l="14148" b="13314"/>
            <a:stretch/>
          </p:blipFill>
          <p:spPr>
            <a:xfrm>
              <a:off x="0" y="4163775"/>
              <a:ext cx="1094500" cy="97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 rotWithShape="1">
            <a:blip r:embed="rId4">
              <a:alphaModFix/>
            </a:blip>
            <a:srcRect b="16492"/>
            <a:stretch/>
          </p:blipFill>
          <p:spPr>
            <a:xfrm rot="-5400004">
              <a:off x="8007200" y="122276"/>
              <a:ext cx="947675" cy="1325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 rotWithShape="1">
            <a:blip r:embed="rId5">
              <a:alphaModFix/>
            </a:blip>
            <a:srcRect l="17925"/>
            <a:stretch/>
          </p:blipFill>
          <p:spPr>
            <a:xfrm rot="10800000">
              <a:off x="7725450" y="889350"/>
              <a:ext cx="1418550" cy="153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 rotWithShape="1">
            <a:blip r:embed="rId6">
              <a:alphaModFix/>
            </a:blip>
            <a:srcRect r="20255" b="23913"/>
            <a:stretch/>
          </p:blipFill>
          <p:spPr>
            <a:xfrm>
              <a:off x="6550025" y="3404246"/>
              <a:ext cx="2593975" cy="1739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401637" y="4441783"/>
              <a:ext cx="373211" cy="373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92176" y="4510147"/>
              <a:ext cx="416982" cy="416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404788" y="155652"/>
              <a:ext cx="373211" cy="373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85122" y="155661"/>
              <a:ext cx="258741" cy="258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94713" y="155652"/>
              <a:ext cx="373211" cy="373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049138" y="4426815"/>
              <a:ext cx="403160" cy="40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060677" y="4363353"/>
              <a:ext cx="340958" cy="3409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3"/>
          <p:cNvSpPr txBox="1">
            <a:spLocks noGrp="1"/>
          </p:cNvSpPr>
          <p:nvPr>
            <p:ph type="title" hasCustomPrompt="1"/>
          </p:nvPr>
        </p:nvSpPr>
        <p:spPr>
          <a:xfrm rot="2960">
            <a:off x="1365600" y="1377784"/>
            <a:ext cx="10452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1"/>
          </p:nvPr>
        </p:nvSpPr>
        <p:spPr>
          <a:xfrm>
            <a:off x="720000" y="2275637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2" hasCustomPrompt="1"/>
          </p:nvPr>
        </p:nvSpPr>
        <p:spPr>
          <a:xfrm rot="2960">
            <a:off x="1365600" y="3102850"/>
            <a:ext cx="10452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3"/>
          </p:nvPr>
        </p:nvSpPr>
        <p:spPr>
          <a:xfrm>
            <a:off x="7200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4" hasCustomPrompt="1"/>
          </p:nvPr>
        </p:nvSpPr>
        <p:spPr>
          <a:xfrm rot="2960">
            <a:off x="4049400" y="1377784"/>
            <a:ext cx="10452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5"/>
          </p:nvPr>
        </p:nvSpPr>
        <p:spPr>
          <a:xfrm>
            <a:off x="3403800" y="2275637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6" hasCustomPrompt="1"/>
          </p:nvPr>
        </p:nvSpPr>
        <p:spPr>
          <a:xfrm rot="2960">
            <a:off x="4049400" y="3102850"/>
            <a:ext cx="10452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7"/>
          </p:nvPr>
        </p:nvSpPr>
        <p:spPr>
          <a:xfrm>
            <a:off x="34038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8"/>
          </p:nvPr>
        </p:nvSpPr>
        <p:spPr>
          <a:xfrm>
            <a:off x="720000" y="1970434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9"/>
          </p:nvPr>
        </p:nvSpPr>
        <p:spPr>
          <a:xfrm>
            <a:off x="7200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3"/>
          </p:nvPr>
        </p:nvSpPr>
        <p:spPr>
          <a:xfrm>
            <a:off x="3403800" y="1970434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4"/>
          </p:nvPr>
        </p:nvSpPr>
        <p:spPr>
          <a:xfrm>
            <a:off x="34038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13"/>
          <p:cNvGrpSpPr/>
          <p:nvPr/>
        </p:nvGrpSpPr>
        <p:grpSpPr>
          <a:xfrm>
            <a:off x="5154363" y="164327"/>
            <a:ext cx="3962072" cy="4842330"/>
            <a:chOff x="5154363" y="164327"/>
            <a:chExt cx="3962072" cy="4842330"/>
          </a:xfrm>
        </p:grpSpPr>
        <p:pic>
          <p:nvPicPr>
            <p:cNvPr id="175" name="Google Shape;17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54363" y="164327"/>
              <a:ext cx="373211" cy="373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634172" y="368986"/>
              <a:ext cx="258741" cy="258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64989" y="4634603"/>
              <a:ext cx="340958" cy="340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23988" y="4603503"/>
              <a:ext cx="403160" cy="40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699452" y="1087441"/>
              <a:ext cx="416982" cy="416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932050" y="294028"/>
              <a:ext cx="491949" cy="491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1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34126" y="225553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830051" y="164328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599933" y="4192808"/>
              <a:ext cx="327234" cy="410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380110" y="1799009"/>
              <a:ext cx="456904" cy="6491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8"/>
          <p:cNvSpPr txBox="1">
            <a:spLocks noGrp="1"/>
          </p:cNvSpPr>
          <p:nvPr>
            <p:ph type="title" hasCustomPrompt="1"/>
          </p:nvPr>
        </p:nvSpPr>
        <p:spPr>
          <a:xfrm>
            <a:off x="882000" y="1251300"/>
            <a:ext cx="2867100" cy="26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1" name="Google Shape;251;p18"/>
          <p:cNvSpPr txBox="1">
            <a:spLocks noGrp="1"/>
          </p:cNvSpPr>
          <p:nvPr>
            <p:ph type="subTitle" idx="1"/>
          </p:nvPr>
        </p:nvSpPr>
        <p:spPr>
          <a:xfrm rot="237">
            <a:off x="3901800" y="2763600"/>
            <a:ext cx="43602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8"/>
          <p:cNvSpPr txBox="1">
            <a:spLocks noGrp="1"/>
          </p:cNvSpPr>
          <p:nvPr>
            <p:ph type="title" idx="2"/>
          </p:nvPr>
        </p:nvSpPr>
        <p:spPr>
          <a:xfrm>
            <a:off x="3901500" y="1921638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53" name="Google Shape;253;p18"/>
          <p:cNvGrpSpPr/>
          <p:nvPr/>
        </p:nvGrpSpPr>
        <p:grpSpPr>
          <a:xfrm>
            <a:off x="140900" y="39857"/>
            <a:ext cx="8905418" cy="4736818"/>
            <a:chOff x="140900" y="39857"/>
            <a:chExt cx="8905418" cy="4736818"/>
          </a:xfrm>
        </p:grpSpPr>
        <p:pic>
          <p:nvPicPr>
            <p:cNvPr id="254" name="Google Shape;25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0900" y="3144050"/>
              <a:ext cx="467099" cy="46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42807" y="39857"/>
              <a:ext cx="375286" cy="375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9519" y="2311556"/>
              <a:ext cx="360061" cy="451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20882" y="155407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30000" y="1438971"/>
              <a:ext cx="378000" cy="5370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9" name="Google Shape;259;p18"/>
            <p:cNvGrpSpPr/>
            <p:nvPr/>
          </p:nvGrpSpPr>
          <p:grpSpPr>
            <a:xfrm>
              <a:off x="8473600" y="2429515"/>
              <a:ext cx="572717" cy="2347159"/>
              <a:chOff x="8473600" y="2429515"/>
              <a:chExt cx="572717" cy="2347159"/>
            </a:xfrm>
          </p:grpSpPr>
          <p:pic>
            <p:nvPicPr>
              <p:cNvPr id="260" name="Google Shape;260;p1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90865" y="2429515"/>
                <a:ext cx="409915" cy="4099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" name="Google Shape;261;p18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8536432" y="3316057"/>
                <a:ext cx="509885" cy="5098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2" name="Google Shape;262;p18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8473600" y="4192775"/>
                <a:ext cx="444450" cy="583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5881">
              <a:alpha val="39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 txBox="1">
            <a:spLocks noGrp="1"/>
          </p:cNvSpPr>
          <p:nvPr>
            <p:ph type="subTitle" idx="1"/>
          </p:nvPr>
        </p:nvSpPr>
        <p:spPr>
          <a:xfrm rot="201">
            <a:off x="2001075" y="3372125"/>
            <a:ext cx="51420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1200150" y="1089000"/>
            <a:ext cx="6743700" cy="22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68" name="Google Shape;268;p19"/>
          <p:cNvGrpSpPr/>
          <p:nvPr/>
        </p:nvGrpSpPr>
        <p:grpSpPr>
          <a:xfrm>
            <a:off x="3486447" y="94670"/>
            <a:ext cx="5461027" cy="4030362"/>
            <a:chOff x="3486447" y="94670"/>
            <a:chExt cx="5461027" cy="4030362"/>
          </a:xfrm>
        </p:grpSpPr>
        <p:pic>
          <p:nvPicPr>
            <p:cNvPr id="269" name="Google Shape;26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86447" y="387561"/>
              <a:ext cx="258741" cy="258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7414" y="245678"/>
              <a:ext cx="340958" cy="340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14188" y="3721878"/>
              <a:ext cx="403160" cy="40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26975" y="94678"/>
              <a:ext cx="491949" cy="491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484076" y="2753178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587640">
              <a:off x="7829010" y="232572"/>
              <a:ext cx="809229" cy="8092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_2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2"/>
          <p:cNvSpPr txBox="1">
            <a:spLocks noGrp="1"/>
          </p:cNvSpPr>
          <p:nvPr>
            <p:ph type="subTitle" idx="1"/>
          </p:nvPr>
        </p:nvSpPr>
        <p:spPr>
          <a:xfrm>
            <a:off x="720000" y="2808685"/>
            <a:ext cx="29160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2"/>
          <p:cNvSpPr txBox="1">
            <a:spLocks noGrp="1"/>
          </p:cNvSpPr>
          <p:nvPr>
            <p:ph type="title"/>
          </p:nvPr>
        </p:nvSpPr>
        <p:spPr>
          <a:xfrm>
            <a:off x="720000" y="1347225"/>
            <a:ext cx="2916000" cy="15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2"/>
          <p:cNvSpPr>
            <a:spLocks noGrp="1"/>
          </p:cNvSpPr>
          <p:nvPr>
            <p:ph type="pic" idx="2"/>
          </p:nvPr>
        </p:nvSpPr>
        <p:spPr>
          <a:xfrm>
            <a:off x="4230452" y="979050"/>
            <a:ext cx="4193532" cy="3185352"/>
          </a:xfrm>
          <a:prstGeom prst="cloud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sp>
      <p:grpSp>
        <p:nvGrpSpPr>
          <p:cNvPr id="307" name="Google Shape;307;p22"/>
          <p:cNvGrpSpPr/>
          <p:nvPr/>
        </p:nvGrpSpPr>
        <p:grpSpPr>
          <a:xfrm>
            <a:off x="3986557" y="49865"/>
            <a:ext cx="5032143" cy="4966377"/>
            <a:chOff x="3986557" y="49865"/>
            <a:chExt cx="5032143" cy="4966377"/>
          </a:xfrm>
        </p:grpSpPr>
        <p:pic>
          <p:nvPicPr>
            <p:cNvPr id="308" name="Google Shape;30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0125" y="306450"/>
              <a:ext cx="467099" cy="46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90450" y="459775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99690" y="49865"/>
              <a:ext cx="409915" cy="409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23994" y="1000256"/>
              <a:ext cx="360061" cy="451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477400" y="3864300"/>
              <a:ext cx="541300" cy="54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986557" y="4506357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39282" y="206832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2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361250" y="2969175"/>
              <a:ext cx="444450" cy="583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2_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4"/>
          <p:cNvSpPr txBox="1">
            <a:spLocks noGrp="1"/>
          </p:cNvSpPr>
          <p:nvPr>
            <p:ph type="subTitle" idx="1"/>
          </p:nvPr>
        </p:nvSpPr>
        <p:spPr>
          <a:xfrm>
            <a:off x="1129156" y="2389799"/>
            <a:ext cx="3063000" cy="14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 txBox="1">
            <a:spLocks noGrp="1"/>
          </p:cNvSpPr>
          <p:nvPr>
            <p:ph type="subTitle" idx="2"/>
          </p:nvPr>
        </p:nvSpPr>
        <p:spPr>
          <a:xfrm>
            <a:off x="4951831" y="2389800"/>
            <a:ext cx="3063000" cy="14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4"/>
          <p:cNvSpPr txBox="1">
            <a:spLocks noGrp="1"/>
          </p:cNvSpPr>
          <p:nvPr>
            <p:ph type="subTitle" idx="3"/>
          </p:nvPr>
        </p:nvSpPr>
        <p:spPr>
          <a:xfrm>
            <a:off x="4951750" y="2034100"/>
            <a:ext cx="30630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4"/>
          <p:cNvSpPr txBox="1">
            <a:spLocks noGrp="1"/>
          </p:cNvSpPr>
          <p:nvPr>
            <p:ph type="subTitle" idx="4"/>
          </p:nvPr>
        </p:nvSpPr>
        <p:spPr>
          <a:xfrm>
            <a:off x="1129150" y="2034100"/>
            <a:ext cx="30630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1" name="Google Shape;341;p24"/>
          <p:cNvGrpSpPr/>
          <p:nvPr/>
        </p:nvGrpSpPr>
        <p:grpSpPr>
          <a:xfrm>
            <a:off x="3737289" y="4581753"/>
            <a:ext cx="1799934" cy="483529"/>
            <a:chOff x="3737289" y="4581753"/>
            <a:chExt cx="1799934" cy="483529"/>
          </a:xfrm>
        </p:grpSpPr>
        <p:pic>
          <p:nvPicPr>
            <p:cNvPr id="342" name="Google Shape;34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37289" y="4724328"/>
              <a:ext cx="340958" cy="340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4063" y="4581753"/>
              <a:ext cx="403160" cy="4031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4" name="Google Shape;344;p24"/>
          <p:cNvGrpSpPr/>
          <p:nvPr/>
        </p:nvGrpSpPr>
        <p:grpSpPr>
          <a:xfrm>
            <a:off x="120252" y="1490841"/>
            <a:ext cx="599748" cy="3090908"/>
            <a:chOff x="120252" y="1490841"/>
            <a:chExt cx="599748" cy="3090908"/>
          </a:xfrm>
        </p:grpSpPr>
        <p:pic>
          <p:nvPicPr>
            <p:cNvPr id="345" name="Google Shape;345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0252" y="1490841"/>
              <a:ext cx="416982" cy="416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5125" y="2009253"/>
              <a:ext cx="491949" cy="491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5121" y="3310333"/>
              <a:ext cx="327234" cy="410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82775" y="3876000"/>
              <a:ext cx="537225" cy="705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9" name="Google Shape;349;p24"/>
          <p:cNvGrpSpPr/>
          <p:nvPr/>
        </p:nvGrpSpPr>
        <p:grpSpPr>
          <a:xfrm>
            <a:off x="8509563" y="985603"/>
            <a:ext cx="613086" cy="2921129"/>
            <a:chOff x="8509563" y="985603"/>
            <a:chExt cx="613086" cy="2921129"/>
          </a:xfrm>
        </p:grpSpPr>
        <p:pic>
          <p:nvPicPr>
            <p:cNvPr id="350" name="Google Shape;350;p2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624713" y="3533527"/>
              <a:ext cx="373211" cy="373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2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509563" y="985603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2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659251" y="2756703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512810" y="1794134"/>
              <a:ext cx="456904" cy="6491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5"/>
          <p:cNvSpPr txBox="1">
            <a:spLocks noGrp="1"/>
          </p:cNvSpPr>
          <p:nvPr>
            <p:ph type="subTitle" idx="1"/>
          </p:nvPr>
        </p:nvSpPr>
        <p:spPr>
          <a:xfrm>
            <a:off x="720000" y="3142654"/>
            <a:ext cx="22863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5"/>
          <p:cNvSpPr txBox="1">
            <a:spLocks noGrp="1"/>
          </p:cNvSpPr>
          <p:nvPr>
            <p:ph type="subTitle" idx="2"/>
          </p:nvPr>
        </p:nvSpPr>
        <p:spPr>
          <a:xfrm>
            <a:off x="3428853" y="3142667"/>
            <a:ext cx="22863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6137694" y="3142679"/>
            <a:ext cx="22863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 txBox="1">
            <a:spLocks noGrp="1"/>
          </p:cNvSpPr>
          <p:nvPr>
            <p:ph type="subTitle" idx="4"/>
          </p:nvPr>
        </p:nvSpPr>
        <p:spPr>
          <a:xfrm>
            <a:off x="720000" y="2827200"/>
            <a:ext cx="22863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5"/>
          <p:cNvSpPr txBox="1">
            <a:spLocks noGrp="1"/>
          </p:cNvSpPr>
          <p:nvPr>
            <p:ph type="subTitle" idx="5"/>
          </p:nvPr>
        </p:nvSpPr>
        <p:spPr>
          <a:xfrm>
            <a:off x="3428850" y="2827200"/>
            <a:ext cx="22863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5"/>
          <p:cNvSpPr txBox="1">
            <a:spLocks noGrp="1"/>
          </p:cNvSpPr>
          <p:nvPr>
            <p:ph type="subTitle" idx="6"/>
          </p:nvPr>
        </p:nvSpPr>
        <p:spPr>
          <a:xfrm>
            <a:off x="6137700" y="2827200"/>
            <a:ext cx="22863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63" name="Google Shape;363;p25"/>
          <p:cNvGrpSpPr/>
          <p:nvPr/>
        </p:nvGrpSpPr>
        <p:grpSpPr>
          <a:xfrm>
            <a:off x="5582582" y="0"/>
            <a:ext cx="1180193" cy="541300"/>
            <a:chOff x="5582582" y="0"/>
            <a:chExt cx="1180193" cy="541300"/>
          </a:xfrm>
        </p:grpSpPr>
        <p:pic>
          <p:nvPicPr>
            <p:cNvPr id="364" name="Google Shape;364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82582" y="7"/>
              <a:ext cx="375286" cy="375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21475" y="0"/>
              <a:ext cx="541300" cy="541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6" name="Google Shape;366;p25"/>
          <p:cNvGrpSpPr/>
          <p:nvPr/>
        </p:nvGrpSpPr>
        <p:grpSpPr>
          <a:xfrm>
            <a:off x="3569440" y="4522257"/>
            <a:ext cx="1712459" cy="592698"/>
            <a:chOff x="3569440" y="4522257"/>
            <a:chExt cx="1712459" cy="592698"/>
          </a:xfrm>
        </p:grpSpPr>
        <p:pic>
          <p:nvPicPr>
            <p:cNvPr id="367" name="Google Shape;367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14800" y="460350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69440" y="4705040"/>
              <a:ext cx="409915" cy="409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19632" y="4522257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0" name="Google Shape;370;p25"/>
          <p:cNvGrpSpPr/>
          <p:nvPr/>
        </p:nvGrpSpPr>
        <p:grpSpPr>
          <a:xfrm>
            <a:off x="44925" y="1066950"/>
            <a:ext cx="496431" cy="2910693"/>
            <a:chOff x="44925" y="1066950"/>
            <a:chExt cx="496431" cy="2910693"/>
          </a:xfrm>
        </p:grpSpPr>
        <p:pic>
          <p:nvPicPr>
            <p:cNvPr id="371" name="Google Shape;371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4925" y="1066950"/>
              <a:ext cx="467099" cy="46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7782" y="3602357"/>
              <a:ext cx="375287" cy="375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81294" y="1504456"/>
              <a:ext cx="360061" cy="451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2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26425" y="2909646"/>
              <a:ext cx="378000" cy="5370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5" name="Google Shape;375;p25"/>
          <p:cNvGrpSpPr/>
          <p:nvPr/>
        </p:nvGrpSpPr>
        <p:grpSpPr>
          <a:xfrm>
            <a:off x="8566532" y="891550"/>
            <a:ext cx="509892" cy="1332668"/>
            <a:chOff x="8566532" y="891550"/>
            <a:chExt cx="509892" cy="1332668"/>
          </a:xfrm>
        </p:grpSpPr>
        <p:pic>
          <p:nvPicPr>
            <p:cNvPr id="376" name="Google Shape;376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566532" y="1714332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2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631975" y="891550"/>
              <a:ext cx="444450" cy="583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6"/>
          <p:cNvSpPr txBox="1">
            <a:spLocks noGrp="1"/>
          </p:cNvSpPr>
          <p:nvPr>
            <p:ph type="subTitle" idx="1"/>
          </p:nvPr>
        </p:nvSpPr>
        <p:spPr>
          <a:xfrm>
            <a:off x="720025" y="2265875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subTitle" idx="2"/>
          </p:nvPr>
        </p:nvSpPr>
        <p:spPr>
          <a:xfrm>
            <a:off x="5556901" y="2265875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6"/>
          <p:cNvSpPr txBox="1">
            <a:spLocks noGrp="1"/>
          </p:cNvSpPr>
          <p:nvPr>
            <p:ph type="subTitle" idx="3"/>
          </p:nvPr>
        </p:nvSpPr>
        <p:spPr>
          <a:xfrm>
            <a:off x="720025" y="3675600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6"/>
          <p:cNvSpPr txBox="1">
            <a:spLocks noGrp="1"/>
          </p:cNvSpPr>
          <p:nvPr>
            <p:ph type="subTitle" idx="4"/>
          </p:nvPr>
        </p:nvSpPr>
        <p:spPr>
          <a:xfrm>
            <a:off x="5556901" y="3675600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6"/>
          <p:cNvSpPr txBox="1">
            <a:spLocks noGrp="1"/>
          </p:cNvSpPr>
          <p:nvPr>
            <p:ph type="subTitle" idx="5"/>
          </p:nvPr>
        </p:nvSpPr>
        <p:spPr>
          <a:xfrm>
            <a:off x="720000" y="1935575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6"/>
          <p:cNvSpPr txBox="1">
            <a:spLocks noGrp="1"/>
          </p:cNvSpPr>
          <p:nvPr>
            <p:ph type="subTitle" idx="6"/>
          </p:nvPr>
        </p:nvSpPr>
        <p:spPr>
          <a:xfrm>
            <a:off x="720000" y="3345350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6"/>
          <p:cNvSpPr txBox="1">
            <a:spLocks noGrp="1"/>
          </p:cNvSpPr>
          <p:nvPr>
            <p:ph type="subTitle" idx="7"/>
          </p:nvPr>
        </p:nvSpPr>
        <p:spPr>
          <a:xfrm>
            <a:off x="5556900" y="1935575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6"/>
          <p:cNvSpPr txBox="1">
            <a:spLocks noGrp="1"/>
          </p:cNvSpPr>
          <p:nvPr>
            <p:ph type="subTitle" idx="8"/>
          </p:nvPr>
        </p:nvSpPr>
        <p:spPr>
          <a:xfrm>
            <a:off x="5556900" y="3345350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89" name="Google Shape;389;p26"/>
          <p:cNvGrpSpPr/>
          <p:nvPr/>
        </p:nvGrpSpPr>
        <p:grpSpPr>
          <a:xfrm>
            <a:off x="1053440" y="0"/>
            <a:ext cx="1526809" cy="540005"/>
            <a:chOff x="1053440" y="0"/>
            <a:chExt cx="1526809" cy="540005"/>
          </a:xfrm>
        </p:grpSpPr>
        <p:pic>
          <p:nvPicPr>
            <p:cNvPr id="390" name="Google Shape;39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3150" y="0"/>
              <a:ext cx="467099" cy="46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3440" y="130090"/>
              <a:ext cx="409915" cy="409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03257" y="30107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3" name="Google Shape;393;p26"/>
          <p:cNvGrpSpPr/>
          <p:nvPr/>
        </p:nvGrpSpPr>
        <p:grpSpPr>
          <a:xfrm>
            <a:off x="8469000" y="1294982"/>
            <a:ext cx="624230" cy="2872521"/>
            <a:chOff x="8469000" y="1294982"/>
            <a:chExt cx="624230" cy="2872521"/>
          </a:xfrm>
        </p:grpSpPr>
        <p:pic>
          <p:nvPicPr>
            <p:cNvPr id="394" name="Google Shape;394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3169" y="2549168"/>
              <a:ext cx="360061" cy="451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469000" y="3089150"/>
              <a:ext cx="541300" cy="54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83332" y="1294982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686425" y="3630446"/>
              <a:ext cx="378000" cy="537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2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517425" y="1877175"/>
              <a:ext cx="444450" cy="58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9" name="Google Shape;399;p26"/>
          <p:cNvGrpSpPr/>
          <p:nvPr/>
        </p:nvGrpSpPr>
        <p:grpSpPr>
          <a:xfrm>
            <a:off x="7" y="1804882"/>
            <a:ext cx="626568" cy="1360618"/>
            <a:chOff x="7" y="1804882"/>
            <a:chExt cx="626568" cy="1360618"/>
          </a:xfrm>
        </p:grpSpPr>
        <p:pic>
          <p:nvPicPr>
            <p:cNvPr id="400" name="Google Shape;400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59475" y="269840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52432" y="1804882"/>
              <a:ext cx="375286" cy="375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2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" y="2323107"/>
              <a:ext cx="375287" cy="3752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1_2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7"/>
          <p:cNvSpPr txBox="1">
            <a:spLocks noGrp="1"/>
          </p:cNvSpPr>
          <p:nvPr>
            <p:ph type="subTitle" idx="1"/>
          </p:nvPr>
        </p:nvSpPr>
        <p:spPr>
          <a:xfrm>
            <a:off x="720000" y="3259500"/>
            <a:ext cx="15252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6" name="Google Shape;406;p27"/>
          <p:cNvSpPr txBox="1">
            <a:spLocks noGrp="1"/>
          </p:cNvSpPr>
          <p:nvPr>
            <p:ph type="subTitle" idx="2"/>
          </p:nvPr>
        </p:nvSpPr>
        <p:spPr>
          <a:xfrm>
            <a:off x="3809426" y="3259500"/>
            <a:ext cx="15252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27"/>
          <p:cNvSpPr txBox="1">
            <a:spLocks noGrp="1"/>
          </p:cNvSpPr>
          <p:nvPr>
            <p:ph type="subTitle" idx="3"/>
          </p:nvPr>
        </p:nvSpPr>
        <p:spPr>
          <a:xfrm>
            <a:off x="2264713" y="3259650"/>
            <a:ext cx="15252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8" name="Google Shape;408;p27"/>
          <p:cNvSpPr txBox="1">
            <a:spLocks noGrp="1"/>
          </p:cNvSpPr>
          <p:nvPr>
            <p:ph type="subTitle" idx="4"/>
          </p:nvPr>
        </p:nvSpPr>
        <p:spPr>
          <a:xfrm>
            <a:off x="5354139" y="3259650"/>
            <a:ext cx="15252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9" name="Google Shape;409;p27"/>
          <p:cNvSpPr txBox="1">
            <a:spLocks noGrp="1"/>
          </p:cNvSpPr>
          <p:nvPr>
            <p:ph type="subTitle" idx="5"/>
          </p:nvPr>
        </p:nvSpPr>
        <p:spPr>
          <a:xfrm>
            <a:off x="6898852" y="3259500"/>
            <a:ext cx="15252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0" name="Google Shape;410;p27"/>
          <p:cNvSpPr txBox="1">
            <a:spLocks noGrp="1"/>
          </p:cNvSpPr>
          <p:nvPr>
            <p:ph type="subTitle" idx="6"/>
          </p:nvPr>
        </p:nvSpPr>
        <p:spPr>
          <a:xfrm>
            <a:off x="720000" y="2959950"/>
            <a:ext cx="15252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7"/>
          <p:cNvSpPr txBox="1">
            <a:spLocks noGrp="1"/>
          </p:cNvSpPr>
          <p:nvPr>
            <p:ph type="subTitle" idx="7"/>
          </p:nvPr>
        </p:nvSpPr>
        <p:spPr>
          <a:xfrm>
            <a:off x="3809425" y="2959950"/>
            <a:ext cx="15252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7"/>
          <p:cNvSpPr txBox="1">
            <a:spLocks noGrp="1"/>
          </p:cNvSpPr>
          <p:nvPr>
            <p:ph type="subTitle" idx="8"/>
          </p:nvPr>
        </p:nvSpPr>
        <p:spPr>
          <a:xfrm>
            <a:off x="6898851" y="2959950"/>
            <a:ext cx="15252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7"/>
          <p:cNvSpPr txBox="1">
            <a:spLocks noGrp="1"/>
          </p:cNvSpPr>
          <p:nvPr>
            <p:ph type="subTitle" idx="9"/>
          </p:nvPr>
        </p:nvSpPr>
        <p:spPr>
          <a:xfrm>
            <a:off x="2264713" y="2959950"/>
            <a:ext cx="15252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27"/>
          <p:cNvSpPr txBox="1">
            <a:spLocks noGrp="1"/>
          </p:cNvSpPr>
          <p:nvPr>
            <p:ph type="subTitle" idx="13"/>
          </p:nvPr>
        </p:nvSpPr>
        <p:spPr>
          <a:xfrm>
            <a:off x="5354138" y="2959950"/>
            <a:ext cx="15252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16" name="Google Shape;416;p27"/>
          <p:cNvGrpSpPr/>
          <p:nvPr/>
        </p:nvGrpSpPr>
        <p:grpSpPr>
          <a:xfrm>
            <a:off x="3905232" y="4658632"/>
            <a:ext cx="2095087" cy="484863"/>
            <a:chOff x="3905232" y="4658632"/>
            <a:chExt cx="2095087" cy="484863"/>
          </a:xfrm>
        </p:grpSpPr>
        <p:pic>
          <p:nvPicPr>
            <p:cNvPr id="417" name="Google Shape;417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05232" y="4658632"/>
              <a:ext cx="375286" cy="375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25032" y="4658632"/>
              <a:ext cx="375287" cy="375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96569" y="4691606"/>
              <a:ext cx="360061" cy="4518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Google Shape;420;p27"/>
          <p:cNvGrpSpPr/>
          <p:nvPr/>
        </p:nvGrpSpPr>
        <p:grpSpPr>
          <a:xfrm>
            <a:off x="-10" y="2090221"/>
            <a:ext cx="631985" cy="2076504"/>
            <a:chOff x="-10" y="2090221"/>
            <a:chExt cx="631985" cy="2076504"/>
          </a:xfrm>
        </p:grpSpPr>
        <p:pic>
          <p:nvPicPr>
            <p:cNvPr id="421" name="Google Shape;421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0" y="2799440"/>
              <a:ext cx="409915" cy="409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0675" y="3625425"/>
              <a:ext cx="541300" cy="54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72325" y="2090221"/>
              <a:ext cx="378000" cy="5370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" name="Google Shape;424;p27"/>
          <p:cNvGrpSpPr/>
          <p:nvPr/>
        </p:nvGrpSpPr>
        <p:grpSpPr>
          <a:xfrm>
            <a:off x="7691582" y="7"/>
            <a:ext cx="1353692" cy="4188017"/>
            <a:chOff x="7691582" y="7"/>
            <a:chExt cx="1353692" cy="4188017"/>
          </a:xfrm>
        </p:grpSpPr>
        <p:pic>
          <p:nvPicPr>
            <p:cNvPr id="425" name="Google Shape;425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445500" y="430000"/>
              <a:ext cx="467099" cy="46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2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578175" y="3041575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2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691582" y="7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493107" y="1300282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2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512075" y="3604125"/>
              <a:ext cx="444450" cy="583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8"/>
          <p:cNvSpPr txBox="1">
            <a:spLocks noGrp="1"/>
          </p:cNvSpPr>
          <p:nvPr>
            <p:ph type="subTitle" idx="1"/>
          </p:nvPr>
        </p:nvSpPr>
        <p:spPr>
          <a:xfrm>
            <a:off x="720000" y="233067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28"/>
          <p:cNvSpPr txBox="1">
            <a:spLocks noGrp="1"/>
          </p:cNvSpPr>
          <p:nvPr>
            <p:ph type="subTitle" idx="2"/>
          </p:nvPr>
        </p:nvSpPr>
        <p:spPr>
          <a:xfrm>
            <a:off x="3419275" y="233067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8"/>
          <p:cNvSpPr txBox="1">
            <a:spLocks noGrp="1"/>
          </p:cNvSpPr>
          <p:nvPr>
            <p:ph type="subTitle" idx="3"/>
          </p:nvPr>
        </p:nvSpPr>
        <p:spPr>
          <a:xfrm>
            <a:off x="720000" y="347722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28"/>
          <p:cNvSpPr txBox="1">
            <a:spLocks noGrp="1"/>
          </p:cNvSpPr>
          <p:nvPr>
            <p:ph type="subTitle" idx="4"/>
          </p:nvPr>
        </p:nvSpPr>
        <p:spPr>
          <a:xfrm>
            <a:off x="3419271" y="347722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8"/>
          <p:cNvSpPr txBox="1">
            <a:spLocks noGrp="1"/>
          </p:cNvSpPr>
          <p:nvPr>
            <p:ph type="subTitle" idx="5"/>
          </p:nvPr>
        </p:nvSpPr>
        <p:spPr>
          <a:xfrm>
            <a:off x="6118550" y="233067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8"/>
          <p:cNvSpPr txBox="1">
            <a:spLocks noGrp="1"/>
          </p:cNvSpPr>
          <p:nvPr>
            <p:ph type="subTitle" idx="6"/>
          </p:nvPr>
        </p:nvSpPr>
        <p:spPr>
          <a:xfrm>
            <a:off x="6118550" y="347722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28"/>
          <p:cNvSpPr txBox="1">
            <a:spLocks noGrp="1"/>
          </p:cNvSpPr>
          <p:nvPr>
            <p:ph type="subTitle" idx="7"/>
          </p:nvPr>
        </p:nvSpPr>
        <p:spPr>
          <a:xfrm>
            <a:off x="720000" y="2031125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28"/>
          <p:cNvSpPr txBox="1">
            <a:spLocks noGrp="1"/>
          </p:cNvSpPr>
          <p:nvPr>
            <p:ph type="subTitle" idx="8"/>
          </p:nvPr>
        </p:nvSpPr>
        <p:spPr>
          <a:xfrm>
            <a:off x="3419275" y="2031125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28"/>
          <p:cNvSpPr txBox="1">
            <a:spLocks noGrp="1"/>
          </p:cNvSpPr>
          <p:nvPr>
            <p:ph type="subTitle" idx="9"/>
          </p:nvPr>
        </p:nvSpPr>
        <p:spPr>
          <a:xfrm>
            <a:off x="6118550" y="2031125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28"/>
          <p:cNvSpPr txBox="1">
            <a:spLocks noGrp="1"/>
          </p:cNvSpPr>
          <p:nvPr>
            <p:ph type="subTitle" idx="13"/>
          </p:nvPr>
        </p:nvSpPr>
        <p:spPr>
          <a:xfrm>
            <a:off x="6118550" y="3177525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28"/>
          <p:cNvSpPr txBox="1">
            <a:spLocks noGrp="1"/>
          </p:cNvSpPr>
          <p:nvPr>
            <p:ph type="subTitle" idx="14"/>
          </p:nvPr>
        </p:nvSpPr>
        <p:spPr>
          <a:xfrm>
            <a:off x="720000" y="3177525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8"/>
          <p:cNvSpPr txBox="1">
            <a:spLocks noGrp="1"/>
          </p:cNvSpPr>
          <p:nvPr>
            <p:ph type="subTitle" idx="15"/>
          </p:nvPr>
        </p:nvSpPr>
        <p:spPr>
          <a:xfrm>
            <a:off x="3419275" y="3177525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45" name="Google Shape;445;p28"/>
          <p:cNvGrpSpPr/>
          <p:nvPr/>
        </p:nvGrpSpPr>
        <p:grpSpPr>
          <a:xfrm>
            <a:off x="7554544" y="198381"/>
            <a:ext cx="1529774" cy="3490744"/>
            <a:chOff x="7554544" y="198381"/>
            <a:chExt cx="1529774" cy="3490744"/>
          </a:xfrm>
        </p:grpSpPr>
        <p:pic>
          <p:nvPicPr>
            <p:cNvPr id="446" name="Google Shape;446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82625" y="3222025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09032" y="1840082"/>
              <a:ext cx="375286" cy="375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51882" y="547407"/>
              <a:ext cx="375287" cy="375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54544" y="198381"/>
              <a:ext cx="360061" cy="451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482700" y="2498225"/>
              <a:ext cx="541300" cy="54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27175" y="922696"/>
              <a:ext cx="378000" cy="5370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2" name="Google Shape;452;p28"/>
          <p:cNvGrpSpPr/>
          <p:nvPr/>
        </p:nvGrpSpPr>
        <p:grpSpPr>
          <a:xfrm>
            <a:off x="-10" y="3644615"/>
            <a:ext cx="1959227" cy="1489052"/>
            <a:chOff x="-10" y="3644615"/>
            <a:chExt cx="1959227" cy="1489052"/>
          </a:xfrm>
        </p:grpSpPr>
        <p:pic>
          <p:nvPicPr>
            <p:cNvPr id="453" name="Google Shape;453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65575" y="4522500"/>
              <a:ext cx="467099" cy="46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2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-10" y="3644615"/>
              <a:ext cx="409915" cy="409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49332" y="4623782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81307" y="4394882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>
            <a:spLocks noGrp="1"/>
          </p:cNvSpPr>
          <p:nvPr>
            <p:ph type="title" hasCustomPrompt="1"/>
          </p:nvPr>
        </p:nvSpPr>
        <p:spPr>
          <a:xfrm>
            <a:off x="5048550" y="654400"/>
            <a:ext cx="2390700" cy="26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 rot="237">
            <a:off x="4063800" y="3908538"/>
            <a:ext cx="43602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/>
          </p:nvPr>
        </p:nvSpPr>
        <p:spPr>
          <a:xfrm>
            <a:off x="4063500" y="306657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>
            <a:off x="228488" y="224865"/>
            <a:ext cx="8777361" cy="2777560"/>
            <a:chOff x="228488" y="224865"/>
            <a:chExt cx="8777361" cy="2777560"/>
          </a:xfrm>
        </p:grpSpPr>
        <p:pic>
          <p:nvPicPr>
            <p:cNvPr id="32" name="Google Shape;32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488" y="502814"/>
              <a:ext cx="373211" cy="373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72089" y="224866"/>
              <a:ext cx="340958" cy="340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45851" y="224865"/>
              <a:ext cx="403160" cy="40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3027" y="1656429"/>
              <a:ext cx="416982" cy="416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13551" y="274353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42451" y="1296728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78825" y="2296675"/>
              <a:ext cx="537225" cy="705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2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" name="Google Shape;519;p33"/>
          <p:cNvGrpSpPr/>
          <p:nvPr/>
        </p:nvGrpSpPr>
        <p:grpSpPr>
          <a:xfrm>
            <a:off x="42639" y="61950"/>
            <a:ext cx="9101360" cy="4865124"/>
            <a:chOff x="42639" y="61950"/>
            <a:chExt cx="9101360" cy="4865124"/>
          </a:xfrm>
        </p:grpSpPr>
        <p:pic>
          <p:nvPicPr>
            <p:cNvPr id="520" name="Google Shape;520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1388" y="3363702"/>
              <a:ext cx="373211" cy="373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79197" y="4668336"/>
              <a:ext cx="258741" cy="258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639" y="1766178"/>
              <a:ext cx="340958" cy="340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91263" y="136853"/>
              <a:ext cx="403160" cy="40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94427" y="3156016"/>
              <a:ext cx="416982" cy="416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2650" y="2448153"/>
              <a:ext cx="491949" cy="491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6601" y="3894403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3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680601" y="3751878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3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56396" y="104283"/>
              <a:ext cx="327234" cy="410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625450" y="61950"/>
              <a:ext cx="537225" cy="70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120010" y="4140309"/>
              <a:ext cx="456904" cy="6491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34"/>
          <p:cNvGrpSpPr/>
          <p:nvPr/>
        </p:nvGrpSpPr>
        <p:grpSpPr>
          <a:xfrm>
            <a:off x="-1" y="-22975"/>
            <a:ext cx="9020150" cy="5180300"/>
            <a:chOff x="-1" y="-22975"/>
            <a:chExt cx="9020150" cy="5180300"/>
          </a:xfrm>
        </p:grpSpPr>
        <p:pic>
          <p:nvPicPr>
            <p:cNvPr id="534" name="Google Shape;53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28200" y="3115778"/>
              <a:ext cx="491949" cy="491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6976" y="2139278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613" y="2795653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89708" y="4398158"/>
              <a:ext cx="327234" cy="410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5275" y="-22975"/>
              <a:ext cx="537225" cy="70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27035" y="3954759"/>
              <a:ext cx="456904" cy="649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34"/>
            <p:cNvPicPr preferRelativeResize="0"/>
            <p:nvPr/>
          </p:nvPicPr>
          <p:blipFill rotWithShape="1">
            <a:blip r:embed="rId9">
              <a:alphaModFix/>
            </a:blip>
            <a:srcRect l="35786"/>
            <a:stretch/>
          </p:blipFill>
          <p:spPr>
            <a:xfrm>
              <a:off x="-1" y="3551100"/>
              <a:ext cx="596625" cy="159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34"/>
            <p:cNvPicPr preferRelativeResize="0"/>
            <p:nvPr/>
          </p:nvPicPr>
          <p:blipFill rotWithShape="1">
            <a:blip r:embed="rId10">
              <a:alphaModFix/>
            </a:blip>
            <a:srcRect l="7484" b="6664"/>
            <a:stretch/>
          </p:blipFill>
          <p:spPr>
            <a:xfrm rot="5400000" flipH="1">
              <a:off x="303450" y="3974525"/>
              <a:ext cx="879350" cy="148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3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919638" y="143302"/>
              <a:ext cx="373211" cy="373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672422" y="4657886"/>
              <a:ext cx="258741" cy="258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3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335964" y="4575678"/>
              <a:ext cx="340958" cy="340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3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613" y="1519003"/>
              <a:ext cx="403160" cy="40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34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56252" y="-9"/>
              <a:ext cx="416982" cy="41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MAIN_POINT_2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EDA6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" name="Google Shape;550;p35"/>
          <p:cNvGrpSpPr/>
          <p:nvPr/>
        </p:nvGrpSpPr>
        <p:grpSpPr>
          <a:xfrm>
            <a:off x="435482" y="118800"/>
            <a:ext cx="8392335" cy="4267543"/>
            <a:chOff x="435482" y="118800"/>
            <a:chExt cx="8392335" cy="4267543"/>
          </a:xfrm>
        </p:grpSpPr>
        <p:pic>
          <p:nvPicPr>
            <p:cNvPr id="551" name="Google Shape;551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15925" y="11880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0307" y="4011057"/>
              <a:ext cx="375286" cy="375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08457" y="164707"/>
              <a:ext cx="375287" cy="375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7869" y="267656"/>
              <a:ext cx="360061" cy="451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92375" y="297275"/>
              <a:ext cx="541300" cy="54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35482" y="3280207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317932" y="3444732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720000" y="2397772"/>
            <a:ext cx="29076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2"/>
          </p:nvPr>
        </p:nvSpPr>
        <p:spPr>
          <a:xfrm>
            <a:off x="5516400" y="2397852"/>
            <a:ext cx="29076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3"/>
          </p:nvPr>
        </p:nvSpPr>
        <p:spPr>
          <a:xfrm>
            <a:off x="720000" y="2038200"/>
            <a:ext cx="29076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4"/>
          </p:nvPr>
        </p:nvSpPr>
        <p:spPr>
          <a:xfrm>
            <a:off x="5516400" y="2038200"/>
            <a:ext cx="29076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3" name="Google Shape;63;p5"/>
          <p:cNvGrpSpPr/>
          <p:nvPr/>
        </p:nvGrpSpPr>
        <p:grpSpPr>
          <a:xfrm>
            <a:off x="42639" y="61950"/>
            <a:ext cx="9101360" cy="4865124"/>
            <a:chOff x="42639" y="61950"/>
            <a:chExt cx="9101360" cy="4865124"/>
          </a:xfrm>
        </p:grpSpPr>
        <p:pic>
          <p:nvPicPr>
            <p:cNvPr id="64" name="Google Shape;64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1388" y="3363702"/>
              <a:ext cx="373211" cy="373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79197" y="4668336"/>
              <a:ext cx="258741" cy="258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639" y="1766178"/>
              <a:ext cx="340958" cy="340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91263" y="136853"/>
              <a:ext cx="403160" cy="40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94427" y="3156016"/>
              <a:ext cx="416982" cy="416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2650" y="2448153"/>
              <a:ext cx="491949" cy="491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6601" y="3894403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680601" y="3751878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56396" y="104283"/>
              <a:ext cx="327234" cy="410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625450" y="61950"/>
              <a:ext cx="537225" cy="70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120010" y="4140309"/>
              <a:ext cx="456904" cy="6491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6"/>
          <p:cNvGrpSpPr/>
          <p:nvPr/>
        </p:nvGrpSpPr>
        <p:grpSpPr>
          <a:xfrm>
            <a:off x="0" y="0"/>
            <a:ext cx="9182027" cy="5147132"/>
            <a:chOff x="0" y="0"/>
            <a:chExt cx="9182027" cy="5147132"/>
          </a:xfrm>
        </p:grpSpPr>
        <p:pic>
          <p:nvPicPr>
            <p:cNvPr id="79" name="Google Shape;79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7013" y="2571752"/>
              <a:ext cx="373211" cy="373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1297" y="181086"/>
              <a:ext cx="258741" cy="258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5314" y="950278"/>
              <a:ext cx="340958" cy="340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019413" y="4743978"/>
              <a:ext cx="403160" cy="40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27027" y="286766"/>
              <a:ext cx="416982" cy="416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1606" y="181072"/>
              <a:ext cx="628389" cy="6283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89428" y="4209197"/>
              <a:ext cx="443744" cy="556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6"/>
            <p:cNvPicPr preferRelativeResize="0"/>
            <p:nvPr/>
          </p:nvPicPr>
          <p:blipFill rotWithShape="1">
            <a:blip r:embed="rId10">
              <a:alphaModFix/>
            </a:blip>
            <a:srcRect b="12480"/>
            <a:stretch/>
          </p:blipFill>
          <p:spPr>
            <a:xfrm rot="-5400000">
              <a:off x="7817637" y="88262"/>
              <a:ext cx="1414625" cy="1238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6"/>
            <p:cNvPicPr preferRelativeResize="0"/>
            <p:nvPr/>
          </p:nvPicPr>
          <p:blipFill rotWithShape="1">
            <a:blip r:embed="rId11">
              <a:alphaModFix/>
            </a:blip>
            <a:srcRect l="23518" b="9189"/>
            <a:stretch/>
          </p:blipFill>
          <p:spPr>
            <a:xfrm>
              <a:off x="0" y="3831800"/>
              <a:ext cx="1104700" cy="1311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514923" y="1636902"/>
              <a:ext cx="667104" cy="667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2606" y="3285835"/>
              <a:ext cx="628389" cy="6283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"/>
          <p:cNvSpPr txBox="1">
            <a:spLocks noGrp="1"/>
          </p:cNvSpPr>
          <p:nvPr>
            <p:ph type="subTitle" idx="1"/>
          </p:nvPr>
        </p:nvSpPr>
        <p:spPr>
          <a:xfrm rot="-458">
            <a:off x="720000" y="1775375"/>
            <a:ext cx="4503600" cy="20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94" name="Google Shape;94;p7"/>
          <p:cNvGrpSpPr/>
          <p:nvPr/>
        </p:nvGrpSpPr>
        <p:grpSpPr>
          <a:xfrm>
            <a:off x="-1" y="-22975"/>
            <a:ext cx="9020150" cy="5180300"/>
            <a:chOff x="-1" y="-22975"/>
            <a:chExt cx="9020150" cy="5180300"/>
          </a:xfrm>
        </p:grpSpPr>
        <p:pic>
          <p:nvPicPr>
            <p:cNvPr id="95" name="Google Shape;95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28200" y="3115778"/>
              <a:ext cx="491949" cy="491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6976" y="2139278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613" y="2795653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89708" y="4398158"/>
              <a:ext cx="327234" cy="410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5275" y="-22975"/>
              <a:ext cx="537225" cy="70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27035" y="3954759"/>
              <a:ext cx="456904" cy="649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7"/>
            <p:cNvPicPr preferRelativeResize="0"/>
            <p:nvPr/>
          </p:nvPicPr>
          <p:blipFill rotWithShape="1">
            <a:blip r:embed="rId9">
              <a:alphaModFix/>
            </a:blip>
            <a:srcRect l="35786"/>
            <a:stretch/>
          </p:blipFill>
          <p:spPr>
            <a:xfrm>
              <a:off x="-1" y="3551100"/>
              <a:ext cx="596625" cy="159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7"/>
            <p:cNvPicPr preferRelativeResize="0"/>
            <p:nvPr/>
          </p:nvPicPr>
          <p:blipFill rotWithShape="1">
            <a:blip r:embed="rId10">
              <a:alphaModFix/>
            </a:blip>
            <a:srcRect l="7484" b="6664"/>
            <a:stretch/>
          </p:blipFill>
          <p:spPr>
            <a:xfrm rot="5400000" flipH="1">
              <a:off x="303450" y="3974525"/>
              <a:ext cx="879350" cy="148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919638" y="143302"/>
              <a:ext cx="373211" cy="373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672422" y="4657886"/>
              <a:ext cx="258741" cy="258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335964" y="4575678"/>
              <a:ext cx="340958" cy="340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613" y="1519003"/>
              <a:ext cx="403160" cy="40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7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56252" y="-9"/>
              <a:ext cx="416982" cy="41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EDA6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title"/>
          </p:nvPr>
        </p:nvSpPr>
        <p:spPr>
          <a:xfrm>
            <a:off x="1226100" y="936750"/>
            <a:ext cx="6691800" cy="32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2" name="Google Shape;112;p8"/>
          <p:cNvGrpSpPr/>
          <p:nvPr/>
        </p:nvGrpSpPr>
        <p:grpSpPr>
          <a:xfrm>
            <a:off x="435482" y="118800"/>
            <a:ext cx="8392335" cy="4267543"/>
            <a:chOff x="435482" y="118800"/>
            <a:chExt cx="8392335" cy="4267543"/>
          </a:xfrm>
        </p:grpSpPr>
        <p:pic>
          <p:nvPicPr>
            <p:cNvPr id="113" name="Google Shape;113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15925" y="11880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0307" y="4011057"/>
              <a:ext cx="375286" cy="375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08457" y="164707"/>
              <a:ext cx="375287" cy="375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7869" y="267656"/>
              <a:ext cx="360061" cy="451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92375" y="297275"/>
              <a:ext cx="541300" cy="54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35482" y="3280207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317932" y="3444732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427925" y="2862200"/>
            <a:ext cx="62883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ubTitle" idx="1"/>
          </p:nvPr>
        </p:nvSpPr>
        <p:spPr>
          <a:xfrm>
            <a:off x="1427799" y="3664501"/>
            <a:ext cx="6288300" cy="9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9"/>
          <p:cNvGrpSpPr/>
          <p:nvPr/>
        </p:nvGrpSpPr>
        <p:grpSpPr>
          <a:xfrm>
            <a:off x="166376" y="1433741"/>
            <a:ext cx="8917409" cy="2230755"/>
            <a:chOff x="166376" y="1433741"/>
            <a:chExt cx="8917409" cy="2230755"/>
          </a:xfrm>
        </p:grpSpPr>
        <p:pic>
          <p:nvPicPr>
            <p:cNvPr id="125" name="Google Shape;125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23988" y="2627427"/>
              <a:ext cx="373211" cy="373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7589" y="1784653"/>
              <a:ext cx="340958" cy="340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666802" y="1433741"/>
              <a:ext cx="416982" cy="416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6376" y="3201103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1"/>
          <p:cNvSpPr/>
          <p:nvPr/>
        </p:nvSpPr>
        <p:spPr>
          <a:xfrm>
            <a:off x="13" y="0"/>
            <a:ext cx="9144000" cy="5143500"/>
          </a:xfrm>
          <a:prstGeom prst="rect">
            <a:avLst/>
          </a:prstGeom>
          <a:solidFill>
            <a:srgbClr val="99C9DD">
              <a:alpha val="61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subTitle" idx="1"/>
          </p:nvPr>
        </p:nvSpPr>
        <p:spPr>
          <a:xfrm>
            <a:off x="1856751" y="3079503"/>
            <a:ext cx="5431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7" name="Google Shape;147;p11"/>
          <p:cNvSpPr txBox="1">
            <a:spLocks noGrp="1"/>
          </p:cNvSpPr>
          <p:nvPr>
            <p:ph type="title" hasCustomPrompt="1"/>
          </p:nvPr>
        </p:nvSpPr>
        <p:spPr>
          <a:xfrm rot="380">
            <a:off x="1856753" y="1623900"/>
            <a:ext cx="5431200" cy="1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pic>
        <p:nvPicPr>
          <p:cNvPr id="148" name="Google Shape;148;p11"/>
          <p:cNvPicPr preferRelativeResize="0"/>
          <p:nvPr/>
        </p:nvPicPr>
        <p:blipFill rotWithShape="1">
          <a:blip r:embed="rId3">
            <a:alphaModFix/>
          </a:blip>
          <a:srcRect l="29893" b="24642"/>
          <a:stretch/>
        </p:blipFill>
        <p:spPr>
          <a:xfrm>
            <a:off x="0" y="3313700"/>
            <a:ext cx="1702300" cy="182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11"/>
          <p:cNvGrpSpPr/>
          <p:nvPr/>
        </p:nvGrpSpPr>
        <p:grpSpPr>
          <a:xfrm>
            <a:off x="127775" y="164707"/>
            <a:ext cx="8800749" cy="4911711"/>
            <a:chOff x="127775" y="164707"/>
            <a:chExt cx="8800749" cy="4911711"/>
          </a:xfrm>
        </p:grpSpPr>
        <p:pic>
          <p:nvPicPr>
            <p:cNvPr id="150" name="Google Shape;150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61425" y="3678525"/>
              <a:ext cx="467099" cy="46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7775" y="205405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06582" y="4701132"/>
              <a:ext cx="375286" cy="375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08182" y="164707"/>
              <a:ext cx="375287" cy="375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90015" y="2153790"/>
              <a:ext cx="409915" cy="409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81294" y="941806"/>
              <a:ext cx="360061" cy="451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09175" y="1605025"/>
              <a:ext cx="541300" cy="54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263675" y="271471"/>
              <a:ext cx="378000" cy="5370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4" r:id="rId11"/>
    <p:sldLayoutId id="2147483665" r:id="rId12"/>
    <p:sldLayoutId id="2147483668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8" r:id="rId19"/>
    <p:sldLayoutId id="2147483679" r:id="rId20"/>
    <p:sldLayoutId id="2147483680" r:id="rId21"/>
    <p:sldLayoutId id="214748368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jp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31.png"/><Relationship Id="rId5" Type="http://schemas.openxmlformats.org/officeDocument/2006/relationships/image" Target="../media/image11.png"/><Relationship Id="rId10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.png"/><Relationship Id="rId5" Type="http://schemas.openxmlformats.org/officeDocument/2006/relationships/image" Target="../media/image14.png"/><Relationship Id="rId10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2"/>
          <p:cNvSpPr txBox="1">
            <a:spLocks noGrp="1"/>
          </p:cNvSpPr>
          <p:nvPr>
            <p:ph type="subTitle" idx="1"/>
          </p:nvPr>
        </p:nvSpPr>
        <p:spPr>
          <a:xfrm rot="-455">
            <a:off x="2307186" y="3453814"/>
            <a:ext cx="45294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 4</a:t>
            </a:r>
            <a:endParaRPr dirty="0"/>
          </a:p>
        </p:txBody>
      </p:sp>
      <p:sp>
        <p:nvSpPr>
          <p:cNvPr id="575" name="Google Shape;575;p42"/>
          <p:cNvSpPr txBox="1">
            <a:spLocks noGrp="1"/>
          </p:cNvSpPr>
          <p:nvPr>
            <p:ph type="ctrTitle"/>
          </p:nvPr>
        </p:nvSpPr>
        <p:spPr>
          <a:xfrm>
            <a:off x="2004900" y="1024935"/>
            <a:ext cx="5134200" cy="24886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400" dirty="0"/>
              <a:t>LISETTA E GAETANINHO</a:t>
            </a:r>
            <a:br>
              <a:rPr lang="en" sz="5400" dirty="0"/>
            </a:br>
            <a:r>
              <a:rPr lang="en" sz="3200" dirty="0">
                <a:solidFill>
                  <a:schemeClr val="lt1"/>
                </a:solidFill>
              </a:rPr>
              <a:t>ALCÂNTARA MACHADO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576" name="Google Shape;5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73363">
            <a:off x="159424" y="340649"/>
            <a:ext cx="1843628" cy="163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738" y="2048034"/>
            <a:ext cx="340958" cy="340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013" y="338421"/>
            <a:ext cx="403160" cy="40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063" y="957865"/>
            <a:ext cx="403160" cy="40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7052" y="2536516"/>
            <a:ext cx="416982" cy="41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8972" y="2615648"/>
            <a:ext cx="258741" cy="25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8777" y="4363353"/>
            <a:ext cx="340958" cy="340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5352" y="414391"/>
            <a:ext cx="416982" cy="41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3122" y="4163774"/>
            <a:ext cx="258741" cy="25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046712">
            <a:off x="4024750" y="43100"/>
            <a:ext cx="1094499" cy="109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p42"/>
          <p:cNvGrpSpPr/>
          <p:nvPr/>
        </p:nvGrpSpPr>
        <p:grpSpPr>
          <a:xfrm>
            <a:off x="1259900" y="1775200"/>
            <a:ext cx="7884101" cy="3440115"/>
            <a:chOff x="1259900" y="1775200"/>
            <a:chExt cx="7884101" cy="3440115"/>
          </a:xfrm>
        </p:grpSpPr>
        <p:pic>
          <p:nvPicPr>
            <p:cNvPr id="587" name="Google Shape;587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59900" y="3741609"/>
              <a:ext cx="1418550" cy="1473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42"/>
            <p:cNvPicPr preferRelativeResize="0"/>
            <p:nvPr/>
          </p:nvPicPr>
          <p:blipFill rotWithShape="1">
            <a:blip r:embed="rId10">
              <a:alphaModFix/>
            </a:blip>
            <a:srcRect r="10984"/>
            <a:stretch/>
          </p:blipFill>
          <p:spPr>
            <a:xfrm>
              <a:off x="7139101" y="1775200"/>
              <a:ext cx="2004900" cy="2252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6"/>
          <p:cNvSpPr txBox="1">
            <a:spLocks noGrp="1"/>
          </p:cNvSpPr>
          <p:nvPr>
            <p:ph type="title"/>
          </p:nvPr>
        </p:nvSpPr>
        <p:spPr>
          <a:xfrm>
            <a:off x="892888" y="936750"/>
            <a:ext cx="7358224" cy="32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Gaetaninho</a:t>
            </a:r>
            <a:endParaRPr dirty="0"/>
          </a:p>
        </p:txBody>
      </p:sp>
      <p:pic>
        <p:nvPicPr>
          <p:cNvPr id="782" name="Google Shape;7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3225" y="3919250"/>
            <a:ext cx="467099" cy="46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715" y="3723040"/>
            <a:ext cx="409915" cy="409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4925" y="800346"/>
            <a:ext cx="378000" cy="53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9835" y="3139140"/>
            <a:ext cx="444450" cy="5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49"/>
          <p:cNvPicPr preferRelativeResize="0"/>
          <p:nvPr/>
        </p:nvPicPr>
        <p:blipFill rotWithShape="1">
          <a:blip r:embed="rId3">
            <a:alphaModFix/>
          </a:blip>
          <a:srcRect r="10968"/>
          <a:stretch/>
        </p:blipFill>
        <p:spPr>
          <a:xfrm>
            <a:off x="6343975" y="-185725"/>
            <a:ext cx="2800024" cy="3145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49"/>
          <p:cNvGrpSpPr/>
          <p:nvPr/>
        </p:nvGrpSpPr>
        <p:grpSpPr>
          <a:xfrm>
            <a:off x="4919650" y="1837500"/>
            <a:ext cx="3286900" cy="3306000"/>
            <a:chOff x="4919650" y="1837500"/>
            <a:chExt cx="3286900" cy="3306000"/>
          </a:xfrm>
        </p:grpSpPr>
        <p:pic>
          <p:nvPicPr>
            <p:cNvPr id="684" name="Google Shape;684;p49"/>
            <p:cNvPicPr preferRelativeResize="0"/>
            <p:nvPr/>
          </p:nvPicPr>
          <p:blipFill rotWithShape="1">
            <a:blip r:embed="rId4">
              <a:alphaModFix/>
            </a:blip>
            <a:srcRect b="15311"/>
            <a:stretch/>
          </p:blipFill>
          <p:spPr>
            <a:xfrm flipH="1">
              <a:off x="4919650" y="3954748"/>
              <a:ext cx="1583550" cy="118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p49"/>
            <p:cNvPicPr preferRelativeResize="0"/>
            <p:nvPr/>
          </p:nvPicPr>
          <p:blipFill rotWithShape="1">
            <a:blip r:embed="rId5">
              <a:alphaModFix/>
            </a:blip>
            <a:srcRect b="9771"/>
            <a:stretch/>
          </p:blipFill>
          <p:spPr>
            <a:xfrm flipH="1">
              <a:off x="5692000" y="1837500"/>
              <a:ext cx="2514550" cy="3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49"/>
            <p:cNvPicPr preferRelativeResize="0"/>
            <p:nvPr/>
          </p:nvPicPr>
          <p:blipFill rotWithShape="1">
            <a:blip r:embed="rId6">
              <a:alphaModFix/>
            </a:blip>
            <a:srcRect b="6664"/>
            <a:stretch/>
          </p:blipFill>
          <p:spPr>
            <a:xfrm>
              <a:off x="7226725" y="3657250"/>
              <a:ext cx="950450" cy="1486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607;p44">
            <a:extLst>
              <a:ext uri="{FF2B5EF4-FFF2-40B4-BE49-F238E27FC236}">
                <a16:creationId xmlns:a16="http://schemas.microsoft.com/office/drawing/2014/main" id="{F5686128-506C-1719-674F-F1EA80617F47}"/>
              </a:ext>
            </a:extLst>
          </p:cNvPr>
          <p:cNvSpPr txBox="1">
            <a:spLocks/>
          </p:cNvSpPr>
          <p:nvPr/>
        </p:nvSpPr>
        <p:spPr>
          <a:xfrm rot="2960">
            <a:off x="425629" y="319450"/>
            <a:ext cx="5705966" cy="118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4000" b="1" i="0" u="none" strike="noStrike" cap="none">
                <a:solidFill>
                  <a:schemeClr val="l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pt-BR" sz="5400" dirty="0"/>
              <a:t>Situação Inicial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C18CBD4-3342-B0ED-240D-251DCF10D298}"/>
              </a:ext>
            </a:extLst>
          </p:cNvPr>
          <p:cNvSpPr/>
          <p:nvPr/>
        </p:nvSpPr>
        <p:spPr>
          <a:xfrm>
            <a:off x="1074676" y="2135808"/>
            <a:ext cx="3379083" cy="164698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691;p50">
            <a:extLst>
              <a:ext uri="{FF2B5EF4-FFF2-40B4-BE49-F238E27FC236}">
                <a16:creationId xmlns:a16="http://schemas.microsoft.com/office/drawing/2014/main" id="{785BCE9B-40CA-F3C7-1C2D-0B7619C9C2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4676" y="2135808"/>
            <a:ext cx="3497324" cy="1646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 dirty="0" err="1"/>
              <a:t>Gaetaninho</a:t>
            </a:r>
            <a:r>
              <a:rPr lang="pt-BR" sz="1800" dirty="0"/>
              <a:t>, é uma criança, que estava banzando pela rua. Até que um carro Ford passou e quase o atropelou, mas ele não viu.</a:t>
            </a:r>
            <a:endParaRPr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2084" y="1323015"/>
            <a:ext cx="1899276" cy="313191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07;p44">
            <a:extLst>
              <a:ext uri="{FF2B5EF4-FFF2-40B4-BE49-F238E27FC236}">
                <a16:creationId xmlns:a16="http://schemas.microsoft.com/office/drawing/2014/main" id="{89E8D2D6-64B5-8868-838A-C29F7AEC9C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2960">
            <a:off x="545141" y="656887"/>
            <a:ext cx="4521301" cy="94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4000" b="1" i="0" u="none" strike="noStrike" cap="none">
                <a:solidFill>
                  <a:schemeClr val="l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pt-BR" sz="5400" dirty="0"/>
              <a:t>Conflito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E02AF5-E481-BD04-BF91-3E8E7C592EF4}"/>
              </a:ext>
            </a:extLst>
          </p:cNvPr>
          <p:cNvSpPr/>
          <p:nvPr/>
        </p:nvSpPr>
        <p:spPr>
          <a:xfrm>
            <a:off x="938050" y="1820918"/>
            <a:ext cx="5037082" cy="29087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Google Shape;691;p50">
            <a:extLst>
              <a:ext uri="{FF2B5EF4-FFF2-40B4-BE49-F238E27FC236}">
                <a16:creationId xmlns:a16="http://schemas.microsoft.com/office/drawing/2014/main" id="{4A572734-F315-DBC7-33A4-0077685E991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8050" y="1820918"/>
            <a:ext cx="5037081" cy="2908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/>
            <a:r>
              <a:rPr lang="pt-BR" sz="1800" dirty="0" err="1"/>
              <a:t>Gaetaninho</a:t>
            </a:r>
            <a:r>
              <a:rPr lang="pt-BR" sz="1800" dirty="0"/>
              <a:t> tinha um sonho, que era andar à carro, porém isso só acontece com pessoas de classe social mais alta, ou casamentos e enterros. O desejo do garoto era tão grande que ele sonhou que estava num carro, entretanto era no funeral de sua tia Filomena, que quando descobriu sobre o sonho do menino ficou nervosa, e a família assustada. O garoto se sentiu mal pelo sonho.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87419">
            <a:off x="7784661" y="2112083"/>
            <a:ext cx="786024" cy="69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043320">
            <a:off x="7069797" y="2173364"/>
            <a:ext cx="600376" cy="10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7657" y="1720144"/>
            <a:ext cx="614175" cy="10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61357" y="2025380"/>
            <a:ext cx="786024" cy="69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54369" y="1693114"/>
            <a:ext cx="600376" cy="10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607;p44">
            <a:extLst>
              <a:ext uri="{FF2B5EF4-FFF2-40B4-BE49-F238E27FC236}">
                <a16:creationId xmlns:a16="http://schemas.microsoft.com/office/drawing/2014/main" id="{D152D4E6-E19B-403B-0CBB-A73FDC31ED41}"/>
              </a:ext>
            </a:extLst>
          </p:cNvPr>
          <p:cNvSpPr txBox="1">
            <a:spLocks/>
          </p:cNvSpPr>
          <p:nvPr/>
        </p:nvSpPr>
        <p:spPr>
          <a:xfrm rot="2960">
            <a:off x="792979" y="1799"/>
            <a:ext cx="4178961" cy="159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4000" b="1" i="0" u="none" strike="noStrike" cap="none">
                <a:solidFill>
                  <a:schemeClr val="l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pt-BR" sz="5400" dirty="0"/>
              <a:t>Clímax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EB80D4A-F481-C2E2-E6D5-1B2E6486C4AE}"/>
              </a:ext>
            </a:extLst>
          </p:cNvPr>
          <p:cNvSpPr/>
          <p:nvPr/>
        </p:nvSpPr>
        <p:spPr>
          <a:xfrm>
            <a:off x="1454107" y="2234644"/>
            <a:ext cx="4939675" cy="1556963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Google Shape;691;p50">
            <a:extLst>
              <a:ext uri="{FF2B5EF4-FFF2-40B4-BE49-F238E27FC236}">
                <a16:creationId xmlns:a16="http://schemas.microsoft.com/office/drawing/2014/main" id="{54BA538F-950C-5BC9-D6A3-968DB3D069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54107" y="2234645"/>
            <a:ext cx="4939675" cy="1556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pt-BR" sz="1800" dirty="0"/>
              <a:t>Em um jogo, os amigos do garoto conversavam sobre o funeral de um pai de um amigo deles. Enquanto </a:t>
            </a:r>
            <a:r>
              <a:rPr lang="pt-BR" sz="1800" dirty="0" err="1"/>
              <a:t>Gaetaninho</a:t>
            </a:r>
            <a:r>
              <a:rPr lang="pt-BR" sz="1800" dirty="0"/>
              <a:t> corria para buscar a bola, um bonde passou e o atropelou.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2C520B1-B402-654C-9EFE-B48412FC6DF4}"/>
              </a:ext>
            </a:extLst>
          </p:cNvPr>
          <p:cNvSpPr/>
          <p:nvPr/>
        </p:nvSpPr>
        <p:spPr>
          <a:xfrm>
            <a:off x="1557935" y="2356945"/>
            <a:ext cx="4939675" cy="121394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64" name="Google Shape;76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725" y="198375"/>
            <a:ext cx="444450" cy="5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113" y="232318"/>
            <a:ext cx="1090643" cy="118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4549" y="965178"/>
            <a:ext cx="1031689" cy="116680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07;p44">
            <a:extLst>
              <a:ext uri="{FF2B5EF4-FFF2-40B4-BE49-F238E27FC236}">
                <a16:creationId xmlns:a16="http://schemas.microsoft.com/office/drawing/2014/main" id="{5C9D2D15-BABE-30B3-84DA-386CCBF786E9}"/>
              </a:ext>
            </a:extLst>
          </p:cNvPr>
          <p:cNvSpPr txBox="1">
            <a:spLocks/>
          </p:cNvSpPr>
          <p:nvPr/>
        </p:nvSpPr>
        <p:spPr>
          <a:xfrm rot="2960">
            <a:off x="679629" y="320951"/>
            <a:ext cx="4178961" cy="128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4000" b="1" i="0" u="none" strike="noStrike" cap="none">
                <a:solidFill>
                  <a:schemeClr val="l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pt-BR" sz="5400" dirty="0"/>
              <a:t>Desfecho</a:t>
            </a:r>
          </a:p>
        </p:txBody>
      </p:sp>
      <p:sp>
        <p:nvSpPr>
          <p:cNvPr id="7" name="Google Shape;691;p50">
            <a:extLst>
              <a:ext uri="{FF2B5EF4-FFF2-40B4-BE49-F238E27FC236}">
                <a16:creationId xmlns:a16="http://schemas.microsoft.com/office/drawing/2014/main" id="{919F5618-263F-5C89-B3DD-EFD1ED7D0A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57935" y="2381480"/>
            <a:ext cx="4939675" cy="1189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 dirty="0"/>
              <a:t>O menino infelizmente havia morrido. </a:t>
            </a:r>
            <a:r>
              <a:rPr lang="pt-BR" sz="1800" dirty="0" err="1"/>
              <a:t>Gaetaninho</a:t>
            </a:r>
            <a:r>
              <a:rPr lang="pt-BR" sz="1800" dirty="0"/>
              <a:t> no próximo dia, andou num carro, porém foi em seu funeral.</a:t>
            </a:r>
            <a:endParaRPr sz="1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1265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Linguagem</a:t>
            </a:r>
            <a:r>
              <a:rPr lang="en-US" sz="4000" dirty="0"/>
              <a:t> Usada nos Contos</a:t>
            </a:r>
            <a:endParaRPr lang="en-US" sz="4000" dirty="0">
              <a:solidFill>
                <a:schemeClr val="lt1"/>
              </a:solidFill>
            </a:endParaRPr>
          </a:p>
        </p:txBody>
      </p:sp>
      <p:pic>
        <p:nvPicPr>
          <p:cNvPr id="710" name="Google Shape;7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907352">
            <a:off x="8096942" y="2632489"/>
            <a:ext cx="654117" cy="65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16866">
            <a:off x="7623177" y="2219746"/>
            <a:ext cx="704007" cy="70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8062" y="2739728"/>
            <a:ext cx="654117" cy="6541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91;p50">
            <a:extLst>
              <a:ext uri="{FF2B5EF4-FFF2-40B4-BE49-F238E27FC236}">
                <a16:creationId xmlns:a16="http://schemas.microsoft.com/office/drawing/2014/main" id="{73EEC767-96A8-2835-F9DD-344279EE63A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02162" y="2414429"/>
            <a:ext cx="4939675" cy="1556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pt-BR" sz="2400" dirty="0"/>
              <a:t>Coloquial;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pt-BR" sz="2400" dirty="0"/>
              <a:t>Simples;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pt-BR" sz="2400" dirty="0"/>
              <a:t>Uso de palavras italianas.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0"/>
          <p:cNvSpPr txBox="1">
            <a:spLocks noGrp="1"/>
          </p:cNvSpPr>
          <p:nvPr>
            <p:ph type="title"/>
          </p:nvPr>
        </p:nvSpPr>
        <p:spPr>
          <a:xfrm rot="380">
            <a:off x="1495950" y="1839407"/>
            <a:ext cx="6152098" cy="14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REFLEXÕES </a:t>
            </a:r>
            <a:endParaRPr baseline="30000" dirty="0"/>
          </a:p>
        </p:txBody>
      </p:sp>
      <p:pic>
        <p:nvPicPr>
          <p:cNvPr id="819" name="Google Shape;81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582" y="3895907"/>
            <a:ext cx="509885" cy="50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657" y="4272807"/>
            <a:ext cx="509885" cy="50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5275" y="2772775"/>
            <a:ext cx="444450" cy="5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9100" y="271475"/>
            <a:ext cx="1348350" cy="15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6"/>
          <p:cNvSpPr txBox="1">
            <a:spLocks noGrp="1"/>
          </p:cNvSpPr>
          <p:nvPr>
            <p:ph type="title" idx="2"/>
          </p:nvPr>
        </p:nvSpPr>
        <p:spPr>
          <a:xfrm>
            <a:off x="1971859" y="1625835"/>
            <a:ext cx="4796943" cy="22825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OBRIGADO PELA ATENÇÃO!</a:t>
            </a:r>
            <a:endParaRPr sz="6600" dirty="0"/>
          </a:p>
        </p:txBody>
      </p:sp>
      <p:pic>
        <p:nvPicPr>
          <p:cNvPr id="894" name="Google Shape;89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9750" y="4369950"/>
            <a:ext cx="467100" cy="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807" y="3720782"/>
            <a:ext cx="375287" cy="37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3000" y="4235375"/>
            <a:ext cx="541300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66"/>
          <p:cNvPicPr preferRelativeResize="0"/>
          <p:nvPr/>
        </p:nvPicPr>
        <p:blipFill rotWithShape="1">
          <a:blip r:embed="rId6">
            <a:alphaModFix/>
          </a:blip>
          <a:srcRect b="16909"/>
          <a:stretch/>
        </p:blipFill>
        <p:spPr>
          <a:xfrm>
            <a:off x="4572000" y="4205626"/>
            <a:ext cx="1273400" cy="9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66"/>
          <p:cNvPicPr preferRelativeResize="0"/>
          <p:nvPr/>
        </p:nvPicPr>
        <p:blipFill rotWithShape="1">
          <a:blip r:embed="rId7">
            <a:alphaModFix/>
          </a:blip>
          <a:srcRect b="13382"/>
          <a:stretch/>
        </p:blipFill>
        <p:spPr>
          <a:xfrm>
            <a:off x="4204425" y="3825950"/>
            <a:ext cx="887550" cy="13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66"/>
          <p:cNvPicPr preferRelativeResize="0"/>
          <p:nvPr/>
        </p:nvPicPr>
        <p:blipFill rotWithShape="1">
          <a:blip r:embed="rId8">
            <a:alphaModFix/>
          </a:blip>
          <a:srcRect b="13956"/>
          <a:stretch/>
        </p:blipFill>
        <p:spPr>
          <a:xfrm rot="5400000">
            <a:off x="200451" y="214700"/>
            <a:ext cx="907950" cy="13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66"/>
          <p:cNvPicPr preferRelativeResize="0"/>
          <p:nvPr/>
        </p:nvPicPr>
        <p:blipFill rotWithShape="1">
          <a:blip r:embed="rId6">
            <a:alphaModFix/>
          </a:blip>
          <a:srcRect b="16909"/>
          <a:stretch/>
        </p:blipFill>
        <p:spPr>
          <a:xfrm rot="10800000" flipH="1">
            <a:off x="230000" y="1"/>
            <a:ext cx="1273400" cy="9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615504">
            <a:off x="6682858" y="545458"/>
            <a:ext cx="2400463" cy="2290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1604AA8-3307-973F-66BD-10635EAF38C0}"/>
              </a:ext>
            </a:extLst>
          </p:cNvPr>
          <p:cNvSpPr/>
          <p:nvPr/>
        </p:nvSpPr>
        <p:spPr>
          <a:xfrm>
            <a:off x="4951846" y="425669"/>
            <a:ext cx="3230457" cy="44458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719992" y="44548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Alcântara Machado</a:t>
            </a:r>
            <a:endParaRPr lang="pt-BR" dirty="0">
              <a:solidFill>
                <a:schemeClr val="lt1"/>
              </a:solidFill>
            </a:endParaRPr>
          </a:p>
        </p:txBody>
      </p:sp>
      <p:sp>
        <p:nvSpPr>
          <p:cNvPr id="674" name="Google Shape;674;p48"/>
          <p:cNvSpPr txBox="1">
            <a:spLocks noGrp="1"/>
          </p:cNvSpPr>
          <p:nvPr>
            <p:ph type="subTitle" idx="4"/>
          </p:nvPr>
        </p:nvSpPr>
        <p:spPr>
          <a:xfrm>
            <a:off x="1177973" y="1015505"/>
            <a:ext cx="30630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BIOGRAFIA:</a:t>
            </a:r>
            <a:endParaRPr dirty="0"/>
          </a:p>
        </p:txBody>
      </p:sp>
      <p:pic>
        <p:nvPicPr>
          <p:cNvPr id="675" name="Google Shape;6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622" y="4218711"/>
            <a:ext cx="258741" cy="25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ntónio de Alcântara Machado – Wikipédia, a enciclopédia livre">
            <a:extLst>
              <a:ext uri="{FF2B5EF4-FFF2-40B4-BE49-F238E27FC236}">
                <a16:creationId xmlns:a16="http://schemas.microsoft.com/office/drawing/2014/main" id="{50A8B6F9-B664-F43F-5372-987FBD3BA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602" y="663219"/>
            <a:ext cx="2816943" cy="397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0" name="Google Shape;670;p48"/>
          <p:cNvSpPr txBox="1">
            <a:spLocks noGrp="1"/>
          </p:cNvSpPr>
          <p:nvPr>
            <p:ph type="subTitle" idx="1"/>
          </p:nvPr>
        </p:nvSpPr>
        <p:spPr>
          <a:xfrm>
            <a:off x="673858" y="1482605"/>
            <a:ext cx="4071230" cy="33974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§"/>
            </a:pPr>
            <a:r>
              <a:rPr lang="en" sz="1600" dirty="0"/>
              <a:t>Escritor brasileiro;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§"/>
            </a:pPr>
            <a:r>
              <a:rPr lang="en" sz="1600" dirty="0"/>
              <a:t>Fez parte do primeira geração modernista;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§"/>
            </a:pPr>
            <a:r>
              <a:rPr lang="en" sz="1600" dirty="0"/>
              <a:t>Nascimento: 25 de março de 1901 em São Paulo;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§"/>
            </a:pPr>
            <a:r>
              <a:rPr lang="en" sz="1600" dirty="0"/>
              <a:t>Faculdade de Direito;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§"/>
            </a:pPr>
            <a:r>
              <a:rPr lang="en" sz="1600" dirty="0"/>
              <a:t>Uns dos fundadores da </a:t>
            </a:r>
            <a:r>
              <a:rPr lang="pt-BR" sz="1600" dirty="0"/>
              <a:t>Revista de Antropofagia;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1600" dirty="0"/>
              <a:t>Apoiou a Revolução Constitucionalista;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1600" dirty="0"/>
              <a:t>Foi um deputado federal;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1600" dirty="0"/>
              <a:t>Falecimento: 14 de abril de 1935 no Rio de Janeiro;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§"/>
            </a:pPr>
            <a:endParaRPr lang="e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9"/>
          <p:cNvSpPr txBox="1">
            <a:spLocks noGrp="1"/>
          </p:cNvSpPr>
          <p:nvPr>
            <p:ph type="subTitle" idx="1"/>
          </p:nvPr>
        </p:nvSpPr>
        <p:spPr>
          <a:xfrm>
            <a:off x="1060942" y="2148075"/>
            <a:ext cx="2916000" cy="2411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É a sua obra mais conhecida;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Os conto são divididos em blocos;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O narrador busca ser objetivo;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Mencionado </a:t>
            </a:r>
            <a:r>
              <a:rPr lang="pt-BR" dirty="0"/>
              <a:t>“três raças tristes” (indígenas, portugueses e africanos);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dirty="0"/>
              <a:t>Mostrar o dia a dia dos ítalo-brasileiros.</a:t>
            </a:r>
            <a:endParaRPr dirty="0"/>
          </a:p>
        </p:txBody>
      </p:sp>
      <p:sp>
        <p:nvSpPr>
          <p:cNvPr id="808" name="Google Shape;808;p59"/>
          <p:cNvSpPr txBox="1">
            <a:spLocks noGrp="1"/>
          </p:cNvSpPr>
          <p:nvPr>
            <p:ph type="title"/>
          </p:nvPr>
        </p:nvSpPr>
        <p:spPr>
          <a:xfrm>
            <a:off x="247559" y="442047"/>
            <a:ext cx="4542766" cy="15524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Brás, Bexiga e Barra Funda</a:t>
            </a:r>
            <a:endParaRPr lang="pt-BR" sz="4000" dirty="0">
              <a:solidFill>
                <a:schemeClr val="lt1"/>
              </a:solidFill>
            </a:endParaRPr>
          </a:p>
        </p:txBody>
      </p:sp>
      <p:pic>
        <p:nvPicPr>
          <p:cNvPr id="810" name="Google Shape;8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9107" y="4030307"/>
            <a:ext cx="375286" cy="37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4282" y="4372007"/>
            <a:ext cx="375287" cy="37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0325" y="4164396"/>
            <a:ext cx="378000" cy="53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Espaço Reservado para Imagem 8" descr="Texto&#10;&#10;Descrição gerada automaticamente">
            <a:extLst>
              <a:ext uri="{FF2B5EF4-FFF2-40B4-BE49-F238E27FC236}">
                <a16:creationId xmlns:a16="http://schemas.microsoft.com/office/drawing/2014/main" id="{7BD42FFF-866F-2ED7-FE71-23DD1601AFA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6"/>
          <a:srcRect t="19364" b="19364"/>
          <a:stretch>
            <a:fillRect/>
          </a:stretch>
        </p:blipFill>
        <p:spPr>
          <a:xfrm>
            <a:off x="4353676" y="914394"/>
            <a:ext cx="4193532" cy="3250002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3"/>
          <p:cNvSpPr txBox="1">
            <a:spLocks noGrp="1"/>
          </p:cNvSpPr>
          <p:nvPr>
            <p:ph type="title"/>
          </p:nvPr>
        </p:nvSpPr>
        <p:spPr>
          <a:xfrm>
            <a:off x="1144334" y="713421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Bibliografia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594" name="Google Shape;594;p43"/>
          <p:cNvSpPr txBox="1"/>
          <p:nvPr/>
        </p:nvSpPr>
        <p:spPr>
          <a:xfrm>
            <a:off x="1144334" y="1854403"/>
            <a:ext cx="6855331" cy="2018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Pathé-Baby (1926) — crônica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Brás, Bexiga e Barra Funda (1927) — contos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Anchieta na capitania de São Vicente (1928) — monografia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Laranja da China (1928) — contos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Mana Maria (1936) — romance inacabado e contos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Cavaquinho e saxofone (1940) — crônicas e artigos</a:t>
            </a:r>
            <a:endParaRPr sz="1800"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5"/>
          <p:cNvSpPr txBox="1">
            <a:spLocks noGrp="1"/>
          </p:cNvSpPr>
          <p:nvPr>
            <p:ph type="title"/>
          </p:nvPr>
        </p:nvSpPr>
        <p:spPr>
          <a:xfrm>
            <a:off x="1202943" y="1373925"/>
            <a:ext cx="6743700" cy="22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Lisetta</a:t>
            </a:r>
            <a:endParaRPr dirty="0"/>
          </a:p>
        </p:txBody>
      </p:sp>
      <p:pic>
        <p:nvPicPr>
          <p:cNvPr id="625" name="Google Shape;6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338" y="4161477"/>
            <a:ext cx="373211" cy="37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77" y="3504729"/>
            <a:ext cx="416982" cy="41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4676" y="540003"/>
            <a:ext cx="463398" cy="46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6908" y="3331583"/>
            <a:ext cx="327234" cy="41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600" y="2429350"/>
            <a:ext cx="537225" cy="7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57285" y="2104034"/>
            <a:ext cx="456904" cy="64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2560" y="46900"/>
            <a:ext cx="1598155" cy="265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89309" y="654675"/>
            <a:ext cx="870950" cy="87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59251" y="3372000"/>
            <a:ext cx="1278899" cy="12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88F11E2F-9C41-0494-ABF4-EAC218E90530}"/>
              </a:ext>
            </a:extLst>
          </p:cNvPr>
          <p:cNvSpPr/>
          <p:nvPr/>
        </p:nvSpPr>
        <p:spPr>
          <a:xfrm>
            <a:off x="2044799" y="2595859"/>
            <a:ext cx="2577662" cy="1749972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07" name="Google Shape;607;p44"/>
          <p:cNvSpPr txBox="1">
            <a:spLocks noGrp="1"/>
          </p:cNvSpPr>
          <p:nvPr>
            <p:ph type="title" idx="4"/>
          </p:nvPr>
        </p:nvSpPr>
        <p:spPr>
          <a:xfrm rot="2960">
            <a:off x="1244150" y="557455"/>
            <a:ext cx="4178961" cy="18279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Situação Inicial</a:t>
            </a:r>
            <a:endParaRPr sz="5400" dirty="0"/>
          </a:p>
        </p:txBody>
      </p:sp>
      <p:sp>
        <p:nvSpPr>
          <p:cNvPr id="610" name="Google Shape;610;p44"/>
          <p:cNvSpPr txBox="1">
            <a:spLocks noGrp="1"/>
          </p:cNvSpPr>
          <p:nvPr>
            <p:ph type="subTitle" idx="7"/>
          </p:nvPr>
        </p:nvSpPr>
        <p:spPr>
          <a:xfrm>
            <a:off x="2102803" y="2745862"/>
            <a:ext cx="2461654" cy="1449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800" dirty="0" err="1"/>
              <a:t>Lisetta</a:t>
            </a:r>
            <a:r>
              <a:rPr lang="pt-BR" sz="1800" dirty="0"/>
              <a:t> se encanta pelo urso de uma menina rica cuja está sentada ao seu lado.</a:t>
            </a:r>
            <a:endParaRPr sz="1800" dirty="0"/>
          </a:p>
        </p:txBody>
      </p:sp>
      <p:grpSp>
        <p:nvGrpSpPr>
          <p:cNvPr id="615" name="Google Shape;615;p44"/>
          <p:cNvGrpSpPr/>
          <p:nvPr/>
        </p:nvGrpSpPr>
        <p:grpSpPr>
          <a:xfrm>
            <a:off x="5961600" y="1027500"/>
            <a:ext cx="3068774" cy="4116001"/>
            <a:chOff x="5961600" y="1027500"/>
            <a:chExt cx="3068774" cy="4116001"/>
          </a:xfrm>
        </p:grpSpPr>
        <p:pic>
          <p:nvPicPr>
            <p:cNvPr id="616" name="Google Shape;616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34125" y="1027500"/>
              <a:ext cx="1586700" cy="271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44"/>
            <p:cNvPicPr preferRelativeResize="0"/>
            <p:nvPr/>
          </p:nvPicPr>
          <p:blipFill rotWithShape="1">
            <a:blip r:embed="rId4">
              <a:alphaModFix/>
            </a:blip>
            <a:srcRect b="4534"/>
            <a:stretch/>
          </p:blipFill>
          <p:spPr>
            <a:xfrm>
              <a:off x="5961600" y="1645375"/>
              <a:ext cx="3068774" cy="34981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8" name="Google Shape;61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617701">
            <a:off x="6264500" y="831624"/>
            <a:ext cx="537225" cy="7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5CCD68B-4C12-3BBA-ECC9-EE8149A34743}"/>
              </a:ext>
            </a:extLst>
          </p:cNvPr>
          <p:cNvSpPr/>
          <p:nvPr/>
        </p:nvSpPr>
        <p:spPr>
          <a:xfrm>
            <a:off x="1427799" y="3642051"/>
            <a:ext cx="6288300" cy="1032424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40" name="Google Shape;6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22" y="4048836"/>
            <a:ext cx="258741" cy="25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5588" y="611790"/>
            <a:ext cx="403160" cy="40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825" y="2394878"/>
            <a:ext cx="491949" cy="49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4751" y="1723428"/>
            <a:ext cx="463398" cy="46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9150" y="1385525"/>
            <a:ext cx="537225" cy="7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7660" y="366284"/>
            <a:ext cx="456904" cy="6491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6" name="Google Shape;646;p46"/>
          <p:cNvGrpSpPr/>
          <p:nvPr/>
        </p:nvGrpSpPr>
        <p:grpSpPr>
          <a:xfrm>
            <a:off x="2117424" y="-4157"/>
            <a:ext cx="4294420" cy="2575907"/>
            <a:chOff x="2117424" y="-4157"/>
            <a:chExt cx="4294420" cy="2575907"/>
          </a:xfrm>
        </p:grpSpPr>
        <p:pic>
          <p:nvPicPr>
            <p:cNvPr id="647" name="Google Shape;647;p4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2117424" y="-4157"/>
              <a:ext cx="1844575" cy="1635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Google Shape;648;p4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 flipH="1">
              <a:off x="4733265" y="539999"/>
              <a:ext cx="1082242" cy="185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4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 flipH="1">
              <a:off x="5304729" y="-4150"/>
              <a:ext cx="1107115" cy="185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46"/>
            <p:cNvPicPr preferRelativeResize="0"/>
            <p:nvPr/>
          </p:nvPicPr>
          <p:blipFill rotWithShape="1">
            <a:blip r:embed="rId12">
              <a:alphaModFix/>
            </a:blip>
            <a:srcRect b="40922"/>
            <a:stretch/>
          </p:blipFill>
          <p:spPr>
            <a:xfrm rot="10800000" flipH="1">
              <a:off x="3114000" y="-4150"/>
              <a:ext cx="2915900" cy="2575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1" name="Google Shape;651;p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58333" y="1613608"/>
            <a:ext cx="327234" cy="4106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07;p44">
            <a:extLst>
              <a:ext uri="{FF2B5EF4-FFF2-40B4-BE49-F238E27FC236}">
                <a16:creationId xmlns:a16="http://schemas.microsoft.com/office/drawing/2014/main" id="{11E69116-046D-62BE-6177-8324BAED0502}"/>
              </a:ext>
            </a:extLst>
          </p:cNvPr>
          <p:cNvSpPr txBox="1">
            <a:spLocks/>
          </p:cNvSpPr>
          <p:nvPr/>
        </p:nvSpPr>
        <p:spPr>
          <a:xfrm rot="2960">
            <a:off x="2482469" y="2467018"/>
            <a:ext cx="4178961" cy="93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4000" b="1" i="0" u="none" strike="noStrike" cap="none">
                <a:solidFill>
                  <a:schemeClr val="l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pt-BR" sz="5400" dirty="0"/>
              <a:t>Conflito</a:t>
            </a:r>
          </a:p>
        </p:txBody>
      </p:sp>
      <p:sp>
        <p:nvSpPr>
          <p:cNvPr id="13" name="Google Shape;610;p44">
            <a:extLst>
              <a:ext uri="{FF2B5EF4-FFF2-40B4-BE49-F238E27FC236}">
                <a16:creationId xmlns:a16="http://schemas.microsoft.com/office/drawing/2014/main" id="{2CFA1ADB-00EF-93BA-567E-CCA85D4FC3BF}"/>
              </a:ext>
            </a:extLst>
          </p:cNvPr>
          <p:cNvSpPr txBox="1">
            <a:spLocks/>
          </p:cNvSpPr>
          <p:nvPr/>
        </p:nvSpPr>
        <p:spPr>
          <a:xfrm>
            <a:off x="1427799" y="3642051"/>
            <a:ext cx="6400800" cy="1032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l">
              <a:buSzPts val="1100"/>
            </a:pPr>
            <a:r>
              <a:rPr lang="pt-BR" sz="1800" dirty="0"/>
              <a:t>A menina rica exibia-se ao ver </a:t>
            </a:r>
            <a:r>
              <a:rPr lang="pt-BR" sz="1800" dirty="0" err="1"/>
              <a:t>Lisetta</a:t>
            </a:r>
            <a:r>
              <a:rPr lang="pt-BR" sz="1800" dirty="0"/>
              <a:t> interessada no seu urso. Com desejo de brincar, </a:t>
            </a:r>
            <a:r>
              <a:rPr lang="pt-BR" sz="1800" dirty="0" err="1"/>
              <a:t>Lisetta</a:t>
            </a:r>
            <a:r>
              <a:rPr lang="pt-BR" sz="1800" dirty="0"/>
              <a:t> começou à chorar, e sua mãe não conseguia controla-la.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E309EFB0-A8BB-81DC-98E2-1AE651E343DC}"/>
              </a:ext>
            </a:extLst>
          </p:cNvPr>
          <p:cNvSpPr/>
          <p:nvPr/>
        </p:nvSpPr>
        <p:spPr>
          <a:xfrm>
            <a:off x="1780547" y="2511180"/>
            <a:ext cx="4032424" cy="1554633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91" name="Google Shape;691;p50"/>
          <p:cNvSpPr txBox="1">
            <a:spLocks noGrp="1"/>
          </p:cNvSpPr>
          <p:nvPr>
            <p:ph type="subTitle" idx="1"/>
          </p:nvPr>
        </p:nvSpPr>
        <p:spPr>
          <a:xfrm>
            <a:off x="1827331" y="2511181"/>
            <a:ext cx="3938856" cy="1443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 dirty="0"/>
              <a:t>Quando chegam em casa, a mãe de </a:t>
            </a:r>
            <a:r>
              <a:rPr lang="pt-BR" sz="1800" dirty="0" err="1"/>
              <a:t>Lisetta</a:t>
            </a:r>
            <a:r>
              <a:rPr lang="pt-BR" sz="1800" dirty="0"/>
              <a:t>, briga e estapeia a menina. Logo depois, Ugo chega, interrompe a briga e dá um urso de lata para a garota.</a:t>
            </a:r>
            <a:endParaRPr sz="1800" dirty="0"/>
          </a:p>
        </p:txBody>
      </p:sp>
      <p:grpSp>
        <p:nvGrpSpPr>
          <p:cNvPr id="696" name="Google Shape;696;p50"/>
          <p:cNvGrpSpPr/>
          <p:nvPr/>
        </p:nvGrpSpPr>
        <p:grpSpPr>
          <a:xfrm>
            <a:off x="6151023" y="1313025"/>
            <a:ext cx="2139166" cy="2695473"/>
            <a:chOff x="3885422" y="1772900"/>
            <a:chExt cx="2452328" cy="3090075"/>
          </a:xfrm>
        </p:grpSpPr>
        <p:pic>
          <p:nvPicPr>
            <p:cNvPr id="697" name="Google Shape;697;p50"/>
            <p:cNvPicPr preferRelativeResize="0"/>
            <p:nvPr/>
          </p:nvPicPr>
          <p:blipFill rotWithShape="1">
            <a:blip r:embed="rId3">
              <a:alphaModFix/>
            </a:blip>
            <a:srcRect l="7792" r="7783"/>
            <a:stretch/>
          </p:blipFill>
          <p:spPr>
            <a:xfrm>
              <a:off x="4097750" y="2209675"/>
              <a:ext cx="2240000" cy="265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50"/>
            <p:cNvPicPr preferRelativeResize="0"/>
            <p:nvPr/>
          </p:nvPicPr>
          <p:blipFill rotWithShape="1">
            <a:blip r:embed="rId4">
              <a:alphaModFix/>
            </a:blip>
            <a:srcRect l="22961" r="22961"/>
            <a:stretch/>
          </p:blipFill>
          <p:spPr>
            <a:xfrm>
              <a:off x="3885422" y="1772900"/>
              <a:ext cx="1465050" cy="2709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607;p44">
            <a:extLst>
              <a:ext uri="{FF2B5EF4-FFF2-40B4-BE49-F238E27FC236}">
                <a16:creationId xmlns:a16="http://schemas.microsoft.com/office/drawing/2014/main" id="{91460347-3840-8B2E-E979-CE71639FCFDE}"/>
              </a:ext>
            </a:extLst>
          </p:cNvPr>
          <p:cNvSpPr txBox="1">
            <a:spLocks/>
          </p:cNvSpPr>
          <p:nvPr/>
        </p:nvSpPr>
        <p:spPr>
          <a:xfrm rot="2960">
            <a:off x="1110312" y="538038"/>
            <a:ext cx="4178961" cy="127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4000" b="1" i="0" u="none" strike="noStrike" cap="none">
                <a:solidFill>
                  <a:schemeClr val="l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pt-BR" sz="5400" dirty="0"/>
              <a:t>Clímax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797" y="859898"/>
            <a:ext cx="258741" cy="25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25" y="859903"/>
            <a:ext cx="491949" cy="49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8433" y="582033"/>
            <a:ext cx="327234" cy="41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7310" y="944909"/>
            <a:ext cx="456904" cy="6491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3" name="Google Shape;663;p47"/>
          <p:cNvGrpSpPr/>
          <p:nvPr/>
        </p:nvGrpSpPr>
        <p:grpSpPr>
          <a:xfrm>
            <a:off x="0" y="1296724"/>
            <a:ext cx="4208976" cy="3846776"/>
            <a:chOff x="0" y="1296724"/>
            <a:chExt cx="4208976" cy="3846776"/>
          </a:xfrm>
        </p:grpSpPr>
        <p:pic>
          <p:nvPicPr>
            <p:cNvPr id="664" name="Google Shape;664;p47"/>
            <p:cNvPicPr preferRelativeResize="0"/>
            <p:nvPr/>
          </p:nvPicPr>
          <p:blipFill rotWithShape="1">
            <a:blip r:embed="rId7">
              <a:alphaModFix/>
            </a:blip>
            <a:srcRect l="27467" b="24511"/>
            <a:stretch/>
          </p:blipFill>
          <p:spPr>
            <a:xfrm>
              <a:off x="0" y="2910400"/>
              <a:ext cx="2145676" cy="223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47"/>
            <p:cNvPicPr preferRelativeResize="0"/>
            <p:nvPr/>
          </p:nvPicPr>
          <p:blipFill rotWithShape="1">
            <a:blip r:embed="rId8">
              <a:alphaModFix/>
            </a:blip>
            <a:srcRect b="5979"/>
            <a:stretch/>
          </p:blipFill>
          <p:spPr>
            <a:xfrm>
              <a:off x="117650" y="1296724"/>
              <a:ext cx="4091326" cy="38467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Google Shape;607;p44">
            <a:extLst>
              <a:ext uri="{FF2B5EF4-FFF2-40B4-BE49-F238E27FC236}">
                <a16:creationId xmlns:a16="http://schemas.microsoft.com/office/drawing/2014/main" id="{FBDDECA5-888B-0487-EC47-D9F9003C6187}"/>
              </a:ext>
            </a:extLst>
          </p:cNvPr>
          <p:cNvSpPr txBox="1">
            <a:spLocks/>
          </p:cNvSpPr>
          <p:nvPr/>
        </p:nvSpPr>
        <p:spPr>
          <a:xfrm rot="2960">
            <a:off x="4154420" y="480345"/>
            <a:ext cx="4178961" cy="110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4000" b="1" i="0" u="none" strike="noStrike" cap="none">
                <a:solidFill>
                  <a:schemeClr val="l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pt-BR" sz="5400" dirty="0"/>
              <a:t>Desfecho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0B39E7C-55E3-17D5-C4FF-72914A3B588E}"/>
              </a:ext>
            </a:extLst>
          </p:cNvPr>
          <p:cNvSpPr/>
          <p:nvPr/>
        </p:nvSpPr>
        <p:spPr>
          <a:xfrm>
            <a:off x="4495238" y="2086909"/>
            <a:ext cx="3497324" cy="164698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Google Shape;691;p50">
            <a:extLst>
              <a:ext uri="{FF2B5EF4-FFF2-40B4-BE49-F238E27FC236}">
                <a16:creationId xmlns:a16="http://schemas.microsoft.com/office/drawing/2014/main" id="{436E8231-CFE9-3491-689F-91B7CB72DE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95238" y="2086909"/>
            <a:ext cx="3497324" cy="1646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 dirty="0"/>
              <a:t>Quando os irmãos viram o novo brinquedo de </a:t>
            </a:r>
            <a:r>
              <a:rPr lang="pt-BR" sz="1800" dirty="0" err="1"/>
              <a:t>Lisetta</a:t>
            </a:r>
            <a:r>
              <a:rPr lang="pt-BR" sz="1800" dirty="0"/>
              <a:t>, eles queriam tocar e brincar, porém a menina não deixou e se trancou em um quarto.</a:t>
            </a:r>
            <a:endParaRPr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t's Celebrate Children's Day at School! by Slidesgo">
  <a:themeElements>
    <a:clrScheme name="Simple Light">
      <a:dk1>
        <a:srgbClr val="302318"/>
      </a:dk1>
      <a:lt1>
        <a:srgbClr val="FF5881"/>
      </a:lt1>
      <a:dk2>
        <a:srgbClr val="FFFFFF"/>
      </a:dk2>
      <a:lt2>
        <a:srgbClr val="FBEDA6"/>
      </a:lt2>
      <a:accent1>
        <a:srgbClr val="DB9C42"/>
      </a:accent1>
      <a:accent2>
        <a:srgbClr val="AA2964"/>
      </a:accent2>
      <a:accent3>
        <a:srgbClr val="99C9DD"/>
      </a:accent3>
      <a:accent4>
        <a:srgbClr val="5894AD"/>
      </a:accent4>
      <a:accent5>
        <a:srgbClr val="FFFFFF"/>
      </a:accent5>
      <a:accent6>
        <a:srgbClr val="FFFFFF"/>
      </a:accent6>
      <a:hlink>
        <a:srgbClr val="3023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469</Words>
  <Application>Microsoft Office PowerPoint</Application>
  <PresentationFormat>Apresentação na tela (16:9)</PresentationFormat>
  <Paragraphs>49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Quicksand</vt:lpstr>
      <vt:lpstr>Arial</vt:lpstr>
      <vt:lpstr>Poller One</vt:lpstr>
      <vt:lpstr>Chelsea Market</vt:lpstr>
      <vt:lpstr>Wingdings</vt:lpstr>
      <vt:lpstr>Let's Celebrate Children's Day at School! by Slidesgo</vt:lpstr>
      <vt:lpstr>LISETTA E GAETANINHO ALCÂNTARA MACHADO</vt:lpstr>
      <vt:lpstr>Alcântara Machado</vt:lpstr>
      <vt:lpstr>Brás, Bexiga e Barra Funda</vt:lpstr>
      <vt:lpstr>Bibliografia</vt:lpstr>
      <vt:lpstr>Lisetta</vt:lpstr>
      <vt:lpstr>Situação Inicial</vt:lpstr>
      <vt:lpstr>Apresentação do PowerPoint</vt:lpstr>
      <vt:lpstr>Apresentação do PowerPoint</vt:lpstr>
      <vt:lpstr>Apresentação do PowerPoint</vt:lpstr>
      <vt:lpstr>Gaetaninho</vt:lpstr>
      <vt:lpstr>Apresentação do PowerPoint</vt:lpstr>
      <vt:lpstr>Conflito</vt:lpstr>
      <vt:lpstr>Apresentação do PowerPoint</vt:lpstr>
      <vt:lpstr>Apresentação do PowerPoint</vt:lpstr>
      <vt:lpstr>Linguagem Usada nos Contos</vt:lpstr>
      <vt:lpstr>REFLEXÕES 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LISETTA E GAETANINHO ALCÂNTARA MACHADO</dc:title>
  <dc:creator>Ana Julia Ferreira da Silva</dc:creator>
  <cp:lastModifiedBy>Ana Julia Ferreira da Silva</cp:lastModifiedBy>
  <cp:revision>6</cp:revision>
  <dcterms:modified xsi:type="dcterms:W3CDTF">2024-08-03T14:46:53Z</dcterms:modified>
</cp:coreProperties>
</file>